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36"/>
  </p:notesMasterIdLst>
  <p:sldIdLst>
    <p:sldId id="256" r:id="rId3"/>
    <p:sldId id="328" r:id="rId4"/>
    <p:sldId id="270" r:id="rId5"/>
    <p:sldId id="272" r:id="rId6"/>
    <p:sldId id="275" r:id="rId7"/>
    <p:sldId id="276" r:id="rId8"/>
    <p:sldId id="277" r:id="rId9"/>
    <p:sldId id="278" r:id="rId10"/>
    <p:sldId id="344" r:id="rId11"/>
    <p:sldId id="280" r:id="rId12"/>
    <p:sldId id="281" r:id="rId13"/>
    <p:sldId id="286" r:id="rId14"/>
    <p:sldId id="288" r:id="rId15"/>
    <p:sldId id="289" r:id="rId16"/>
    <p:sldId id="291" r:id="rId17"/>
    <p:sldId id="292" r:id="rId18"/>
    <p:sldId id="294" r:id="rId19"/>
    <p:sldId id="297" r:id="rId20"/>
    <p:sldId id="299" r:id="rId21"/>
    <p:sldId id="302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8" r:id="rId31"/>
    <p:sldId id="340" r:id="rId32"/>
    <p:sldId id="343" r:id="rId33"/>
    <p:sldId id="317" r:id="rId34"/>
    <p:sldId id="327" r:id="rId35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74765" autoAdjust="0"/>
  </p:normalViewPr>
  <p:slideViewPr>
    <p:cSldViewPr>
      <p:cViewPr varScale="1">
        <p:scale>
          <a:sx n="50" d="100"/>
          <a:sy n="50" d="100"/>
        </p:scale>
        <p:origin x="126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 smtClean="0"/>
            <a:t>Collects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b="0" dirty="0" smtClean="0"/>
            <a:t> </a:t>
          </a:r>
          <a:br>
            <a:rPr lang="en-US" b="0" dirty="0" smtClean="0"/>
          </a:br>
          <a:r>
            <a:rPr lang="en-US" b="0" dirty="0" smtClean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 smtClean="0"/>
            <a:t>Processing</a:t>
          </a:r>
          <a:endParaRPr lang="en-US" dirty="0"/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 smtClean="0"/>
            <a:t>Produces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b="0" dirty="0" smtClean="0"/>
            <a:t> 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3C15241F-B96C-468A-97D5-D265ADBE9B44}" type="presOf" srcId="{6D4279D2-03BF-4B1D-B787-907508243DE8}" destId="{AD0FAD57-6986-4AE2-A3DE-AE00CF9B49C2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8FD76CB6-D1C6-415D-B3CE-2C1657ACCE0D}" type="presOf" srcId="{1174BD7F-C4A9-4C61-BC33-523BD768E33F}" destId="{4C7C901D-E847-4BA3-AC60-D3B610B8E90D}" srcOrd="0" destOrd="0" presId="urn:microsoft.com/office/officeart/2005/8/layout/hProcess9"/>
    <dgm:cxn modelId="{9C948F3F-C6B1-40EC-A089-3BC660DC2C22}" type="presOf" srcId="{FA8087C9-2F58-48E2-BC46-2712743E9DEB}" destId="{E12E5BBC-717A-4906-B450-1D7042878745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548262A9-574D-41A6-8F45-E34D27AEDA03}" type="presOf" srcId="{EF1C667A-D310-4763-ACC9-753BBCA9BFA9}" destId="{F5DBF1F5-1366-4F08-B66A-627EF92BC2DC}" srcOrd="0" destOrd="0" presId="urn:microsoft.com/office/officeart/2005/8/layout/hProcess9"/>
    <dgm:cxn modelId="{75CC4488-A52B-4A1F-9529-83EE42569F3D}" type="presParOf" srcId="{F5DBF1F5-1366-4F08-B66A-627EF92BC2DC}" destId="{FC7E71E9-C861-4252-A8B3-7133E3096461}" srcOrd="0" destOrd="0" presId="urn:microsoft.com/office/officeart/2005/8/layout/hProcess9"/>
    <dgm:cxn modelId="{3E86D6BD-1018-49BB-8595-FB935F5B4B9E}" type="presParOf" srcId="{F5DBF1F5-1366-4F08-B66A-627EF92BC2DC}" destId="{52A0DC1D-AA5A-422D-989B-688F8AFE066A}" srcOrd="1" destOrd="0" presId="urn:microsoft.com/office/officeart/2005/8/layout/hProcess9"/>
    <dgm:cxn modelId="{5F6D2103-F683-4922-9368-B7469852665C}" type="presParOf" srcId="{52A0DC1D-AA5A-422D-989B-688F8AFE066A}" destId="{AD0FAD57-6986-4AE2-A3DE-AE00CF9B49C2}" srcOrd="0" destOrd="0" presId="urn:microsoft.com/office/officeart/2005/8/layout/hProcess9"/>
    <dgm:cxn modelId="{E2E3DBBB-0D82-4AEB-83D9-E00842C5625D}" type="presParOf" srcId="{52A0DC1D-AA5A-422D-989B-688F8AFE066A}" destId="{BDC655D8-AA55-46D8-8B3D-C6DCFBE9A871}" srcOrd="1" destOrd="0" presId="urn:microsoft.com/office/officeart/2005/8/layout/hProcess9"/>
    <dgm:cxn modelId="{55FC0619-27B1-45F3-B9D5-5D7ABF8AA2AB}" type="presParOf" srcId="{52A0DC1D-AA5A-422D-989B-688F8AFE066A}" destId="{4C7C901D-E847-4BA3-AC60-D3B610B8E90D}" srcOrd="2" destOrd="0" presId="urn:microsoft.com/office/officeart/2005/8/layout/hProcess9"/>
    <dgm:cxn modelId="{DFAF4467-E10A-4222-B89E-FA0B018C6EAF}" type="presParOf" srcId="{52A0DC1D-AA5A-422D-989B-688F8AFE066A}" destId="{885B0510-1590-4CF0-AB53-647B5E678660}" srcOrd="3" destOrd="0" presId="urn:microsoft.com/office/officeart/2005/8/layout/hProcess9"/>
    <dgm:cxn modelId="{E04DE91C-50E4-4E23-8393-9A25F2E24F59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33A76D-402D-411D-913F-5D5D9C0AED3E}" type="doc">
      <dgm:prSet loTypeId="urn:microsoft.com/office/officeart/2005/8/layout/default#19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CFAC540-0E23-4325-9F7B-631D54B8F2F7}">
      <dgm:prSet phldrT="[Text]"/>
      <dgm:spPr/>
      <dgm:t>
        <a:bodyPr/>
        <a:lstStyle/>
        <a:p>
          <a:r>
            <a:rPr lang="en-US" dirty="0" smtClean="0"/>
            <a:t>Capacity</a:t>
          </a:r>
          <a:endParaRPr lang="en-US" dirty="0"/>
        </a:p>
      </dgm:t>
    </dgm:pt>
    <dgm:pt modelId="{0E611641-E470-40FC-A749-1E6A7994D370}" type="parTrans" cxnId="{87C37E0D-1D91-4540-A5B7-BE778833B816}">
      <dgm:prSet/>
      <dgm:spPr/>
      <dgm:t>
        <a:bodyPr/>
        <a:lstStyle/>
        <a:p>
          <a:endParaRPr lang="en-US"/>
        </a:p>
      </dgm:t>
    </dgm:pt>
    <dgm:pt modelId="{D830B334-2D87-4BAF-9A42-822FC8A59A80}" type="sibTrans" cxnId="{87C37E0D-1D91-4540-A5B7-BE778833B816}">
      <dgm:prSet/>
      <dgm:spPr/>
      <dgm:t>
        <a:bodyPr/>
        <a:lstStyle/>
        <a:p>
          <a:endParaRPr lang="en-US"/>
        </a:p>
      </dgm:t>
    </dgm:pt>
    <dgm:pt modelId="{476CD288-878F-4C04-B7EB-2C995CA634B0}">
      <dgm:prSet phldrT="[Text]"/>
      <dgm:spPr/>
      <dgm:t>
        <a:bodyPr/>
        <a:lstStyle/>
        <a:p>
          <a:r>
            <a:rPr lang="en-US" dirty="0" smtClean="0"/>
            <a:t>Platters</a:t>
          </a:r>
          <a:endParaRPr lang="en-US" dirty="0"/>
        </a:p>
      </dgm:t>
    </dgm:pt>
    <dgm:pt modelId="{61578223-17AD-4F39-A4F8-752B60954224}" type="parTrans" cxnId="{DED6E3D5-1DE5-454F-AA7A-B14D3A102758}">
      <dgm:prSet/>
      <dgm:spPr/>
      <dgm:t>
        <a:bodyPr/>
        <a:lstStyle/>
        <a:p>
          <a:endParaRPr lang="en-US"/>
        </a:p>
      </dgm:t>
    </dgm:pt>
    <dgm:pt modelId="{E8454DF2-E506-4458-B4D9-86AA9A78E4F6}" type="sibTrans" cxnId="{DED6E3D5-1DE5-454F-AA7A-B14D3A102758}">
      <dgm:prSet/>
      <dgm:spPr/>
      <dgm:t>
        <a:bodyPr/>
        <a:lstStyle/>
        <a:p>
          <a:endParaRPr lang="en-US"/>
        </a:p>
      </dgm:t>
    </dgm:pt>
    <dgm:pt modelId="{9CFA9FD1-B8C8-45E3-8BB1-B8D111F3C7C6}">
      <dgm:prSet phldrT="[Text]"/>
      <dgm:spPr/>
      <dgm:t>
        <a:bodyPr/>
        <a:lstStyle/>
        <a:p>
          <a:r>
            <a:rPr lang="en-US" dirty="0" smtClean="0"/>
            <a:t>Read/Write Heads</a:t>
          </a:r>
          <a:endParaRPr lang="en-US" dirty="0"/>
        </a:p>
      </dgm:t>
    </dgm:pt>
    <dgm:pt modelId="{67090E6E-F030-4B7A-B9BC-D4B85ED2BC99}" type="parTrans" cxnId="{784D335A-5537-4392-BBA5-0594FF229F4F}">
      <dgm:prSet/>
      <dgm:spPr/>
      <dgm:t>
        <a:bodyPr/>
        <a:lstStyle/>
        <a:p>
          <a:endParaRPr lang="en-US"/>
        </a:p>
      </dgm:t>
    </dgm:pt>
    <dgm:pt modelId="{458E43AB-4985-412C-B6EB-CC84BF140EFF}" type="sibTrans" cxnId="{784D335A-5537-4392-BBA5-0594FF229F4F}">
      <dgm:prSet/>
      <dgm:spPr/>
      <dgm:t>
        <a:bodyPr/>
        <a:lstStyle/>
        <a:p>
          <a:endParaRPr lang="en-US"/>
        </a:p>
      </dgm:t>
    </dgm:pt>
    <dgm:pt modelId="{369E0821-1398-4C25-AAE5-59A7CDB87F67}">
      <dgm:prSet phldrT="[Text]"/>
      <dgm:spPr/>
      <dgm:t>
        <a:bodyPr/>
        <a:lstStyle/>
        <a:p>
          <a:r>
            <a:rPr lang="en-US" dirty="0" smtClean="0"/>
            <a:t>Cylinders</a:t>
          </a:r>
          <a:endParaRPr lang="en-US" dirty="0"/>
        </a:p>
      </dgm:t>
    </dgm:pt>
    <dgm:pt modelId="{CF56CBEA-8F8B-42DE-B72A-515A90B125E1}" type="parTrans" cxnId="{5DCEF7D3-E4BC-472F-9FF6-72B14433D61D}">
      <dgm:prSet/>
      <dgm:spPr/>
      <dgm:t>
        <a:bodyPr/>
        <a:lstStyle/>
        <a:p>
          <a:endParaRPr lang="en-US"/>
        </a:p>
      </dgm:t>
    </dgm:pt>
    <dgm:pt modelId="{09BB00F1-EEA2-4A48-8E6B-DF86D76728B7}" type="sibTrans" cxnId="{5DCEF7D3-E4BC-472F-9FF6-72B14433D61D}">
      <dgm:prSet/>
      <dgm:spPr/>
      <dgm:t>
        <a:bodyPr/>
        <a:lstStyle/>
        <a:p>
          <a:endParaRPr lang="en-US"/>
        </a:p>
      </dgm:t>
    </dgm:pt>
    <dgm:pt modelId="{FACCC5EE-7C52-441A-BF72-6908C7768EC9}">
      <dgm:prSet phldrT="[Text]"/>
      <dgm:spPr/>
      <dgm:t>
        <a:bodyPr/>
        <a:lstStyle/>
        <a:p>
          <a:r>
            <a:rPr lang="en-US" dirty="0" smtClean="0"/>
            <a:t>Sectors and Tracks</a:t>
          </a:r>
          <a:endParaRPr lang="en-US" dirty="0"/>
        </a:p>
      </dgm:t>
    </dgm:pt>
    <dgm:pt modelId="{A1FE09F9-2BE5-4753-A4B7-60947F6C64EF}" type="parTrans" cxnId="{CFC9F231-EC7D-46FF-9CCD-E954BF7D23F2}">
      <dgm:prSet/>
      <dgm:spPr/>
      <dgm:t>
        <a:bodyPr/>
        <a:lstStyle/>
        <a:p>
          <a:endParaRPr lang="en-US"/>
        </a:p>
      </dgm:t>
    </dgm:pt>
    <dgm:pt modelId="{4DFDEE7C-2FFF-4ED9-9ACD-0D97486EF60F}" type="sibTrans" cxnId="{CFC9F231-EC7D-46FF-9CCD-E954BF7D23F2}">
      <dgm:prSet/>
      <dgm:spPr/>
      <dgm:t>
        <a:bodyPr/>
        <a:lstStyle/>
        <a:p>
          <a:endParaRPr lang="en-US"/>
        </a:p>
      </dgm:t>
    </dgm:pt>
    <dgm:pt modelId="{F3DC83CF-8F1B-4279-BC43-58CAF10956D5}">
      <dgm:prSet phldrT="[Text]"/>
      <dgm:spPr/>
      <dgm:t>
        <a:bodyPr/>
        <a:lstStyle/>
        <a:p>
          <a:r>
            <a:rPr lang="en-US" dirty="0" smtClean="0"/>
            <a:t>Revolutions per Minute</a:t>
          </a:r>
          <a:endParaRPr lang="en-US" dirty="0"/>
        </a:p>
      </dgm:t>
    </dgm:pt>
    <dgm:pt modelId="{FC929E47-9A32-497D-AFFE-296D14723D6A}" type="parTrans" cxnId="{0D7ED0A3-8E73-4857-9C09-5C3ABD7E7688}">
      <dgm:prSet/>
      <dgm:spPr/>
      <dgm:t>
        <a:bodyPr/>
        <a:lstStyle/>
        <a:p>
          <a:endParaRPr lang="en-US"/>
        </a:p>
      </dgm:t>
    </dgm:pt>
    <dgm:pt modelId="{C1C2124A-E225-488F-B8F1-4F1659B458D7}" type="sibTrans" cxnId="{0D7ED0A3-8E73-4857-9C09-5C3ABD7E7688}">
      <dgm:prSet/>
      <dgm:spPr/>
      <dgm:t>
        <a:bodyPr/>
        <a:lstStyle/>
        <a:p>
          <a:endParaRPr lang="en-US"/>
        </a:p>
      </dgm:t>
    </dgm:pt>
    <dgm:pt modelId="{9B7E547F-8150-45B4-82CD-4B80134BBBBE}">
      <dgm:prSet phldrT="[Text]"/>
      <dgm:spPr/>
      <dgm:t>
        <a:bodyPr/>
        <a:lstStyle/>
        <a:p>
          <a:r>
            <a:rPr lang="en-US" dirty="0" smtClean="0"/>
            <a:t>Transfer Rate</a:t>
          </a:r>
          <a:endParaRPr lang="en-US" dirty="0"/>
        </a:p>
      </dgm:t>
    </dgm:pt>
    <dgm:pt modelId="{F816CFB9-390E-4AC1-AE72-E7186C4CF4DF}" type="parTrans" cxnId="{847EFE47-963E-4D0B-A402-B5D861BF5CAB}">
      <dgm:prSet/>
      <dgm:spPr/>
      <dgm:t>
        <a:bodyPr/>
        <a:lstStyle/>
        <a:p>
          <a:endParaRPr lang="en-US"/>
        </a:p>
      </dgm:t>
    </dgm:pt>
    <dgm:pt modelId="{3DF964AC-5DC6-40FF-B32B-E721E3CE72D1}" type="sibTrans" cxnId="{847EFE47-963E-4D0B-A402-B5D861BF5CAB}">
      <dgm:prSet/>
      <dgm:spPr/>
      <dgm:t>
        <a:bodyPr/>
        <a:lstStyle/>
        <a:p>
          <a:endParaRPr lang="en-US"/>
        </a:p>
      </dgm:t>
    </dgm:pt>
    <dgm:pt modelId="{6F2CE8F6-5727-448D-A012-DD7C9B356CBD}">
      <dgm:prSet phldrT="[Text]"/>
      <dgm:spPr/>
      <dgm:t>
        <a:bodyPr/>
        <a:lstStyle/>
        <a:p>
          <a:r>
            <a:rPr lang="en-US" dirty="0" smtClean="0"/>
            <a:t>Access Time</a:t>
          </a:r>
          <a:endParaRPr lang="en-US" dirty="0"/>
        </a:p>
      </dgm:t>
    </dgm:pt>
    <dgm:pt modelId="{733A6ED8-90E8-4F8E-B145-14E679A1F973}" type="parTrans" cxnId="{040C39D3-4273-49C1-8FC3-9483A2616B09}">
      <dgm:prSet/>
      <dgm:spPr/>
      <dgm:t>
        <a:bodyPr/>
        <a:lstStyle/>
        <a:p>
          <a:endParaRPr lang="en-US"/>
        </a:p>
      </dgm:t>
    </dgm:pt>
    <dgm:pt modelId="{1B000349-E1BB-4B4B-900B-EB4C2DB9EF5F}" type="sibTrans" cxnId="{040C39D3-4273-49C1-8FC3-9483A2616B09}">
      <dgm:prSet/>
      <dgm:spPr/>
      <dgm:t>
        <a:bodyPr/>
        <a:lstStyle/>
        <a:p>
          <a:endParaRPr lang="en-US"/>
        </a:p>
      </dgm:t>
    </dgm:pt>
    <dgm:pt modelId="{978959D5-5A4D-4A28-B5B3-329C16093A2B}" type="pres">
      <dgm:prSet presAssocID="{4C33A76D-402D-411D-913F-5D5D9C0AED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429297-1AA7-4F65-B029-699D69D666A7}" type="pres">
      <dgm:prSet presAssocID="{4CFAC540-0E23-4325-9F7B-631D54B8F2F7}" presName="node" presStyleLbl="node1" presStyleIdx="0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D2E027EC-8ADE-4151-BDCD-0983C4DE5AE6}" type="pres">
      <dgm:prSet presAssocID="{D830B334-2D87-4BAF-9A42-822FC8A59A80}" presName="sibTrans" presStyleCnt="0"/>
      <dgm:spPr/>
    </dgm:pt>
    <dgm:pt modelId="{0B6C69EC-D597-4320-B265-DEFB0A153C6F}" type="pres">
      <dgm:prSet presAssocID="{476CD288-878F-4C04-B7EB-2C995CA634B0}" presName="node" presStyleLbl="node1" presStyleIdx="1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F2544CB8-3D1E-4FF4-BC40-DA1A231CD132}" type="pres">
      <dgm:prSet presAssocID="{E8454DF2-E506-4458-B4D9-86AA9A78E4F6}" presName="sibTrans" presStyleCnt="0"/>
      <dgm:spPr/>
    </dgm:pt>
    <dgm:pt modelId="{18476E8E-3F44-4B56-A13F-77E139DA7909}" type="pres">
      <dgm:prSet presAssocID="{9CFA9FD1-B8C8-45E3-8BB1-B8D111F3C7C6}" presName="node" presStyleLbl="node1" presStyleIdx="2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44DD0094-C825-491C-8662-6352BFC1EEFB}" type="pres">
      <dgm:prSet presAssocID="{458E43AB-4985-412C-B6EB-CC84BF140EFF}" presName="sibTrans" presStyleCnt="0"/>
      <dgm:spPr/>
    </dgm:pt>
    <dgm:pt modelId="{313D93EF-4469-4C79-AD73-4438462872DE}" type="pres">
      <dgm:prSet presAssocID="{369E0821-1398-4C25-AAE5-59A7CDB87F67}" presName="node" presStyleLbl="node1" presStyleIdx="3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575E25E5-1FD0-45B2-9F9C-1C2C950F3C68}" type="pres">
      <dgm:prSet presAssocID="{09BB00F1-EEA2-4A48-8E6B-DF86D76728B7}" presName="sibTrans" presStyleCnt="0"/>
      <dgm:spPr/>
    </dgm:pt>
    <dgm:pt modelId="{109434DE-70C7-45AB-A96F-057ED3F46242}" type="pres">
      <dgm:prSet presAssocID="{FACCC5EE-7C52-441A-BF72-6908C7768EC9}" presName="node" presStyleLbl="node1" presStyleIdx="4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ADC570AC-7413-482D-89EE-C439E367CFAA}" type="pres">
      <dgm:prSet presAssocID="{4DFDEE7C-2FFF-4ED9-9ACD-0D97486EF60F}" presName="sibTrans" presStyleCnt="0"/>
      <dgm:spPr/>
    </dgm:pt>
    <dgm:pt modelId="{A322F98F-984F-4972-AEDD-761D4E2463AF}" type="pres">
      <dgm:prSet presAssocID="{F3DC83CF-8F1B-4279-BC43-58CAF10956D5}" presName="node" presStyleLbl="node1" presStyleIdx="5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7D8BEA98-6A94-4AF3-AFB7-8411F8B77EE8}" type="pres">
      <dgm:prSet presAssocID="{C1C2124A-E225-488F-B8F1-4F1659B458D7}" presName="sibTrans" presStyleCnt="0"/>
      <dgm:spPr/>
    </dgm:pt>
    <dgm:pt modelId="{C2286E10-1D5D-4ABA-8DB1-90ABA55A8463}" type="pres">
      <dgm:prSet presAssocID="{9B7E547F-8150-45B4-82CD-4B80134BBBBE}" presName="node" presStyleLbl="node1" presStyleIdx="6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2441CCD5-BA2B-47C3-BBF4-03DFD59E3155}" type="pres">
      <dgm:prSet presAssocID="{3DF964AC-5DC6-40FF-B32B-E721E3CE72D1}" presName="sibTrans" presStyleCnt="0"/>
      <dgm:spPr/>
    </dgm:pt>
    <dgm:pt modelId="{0597AAC5-A8DF-4BE2-AC0A-811E51033278}" type="pres">
      <dgm:prSet presAssocID="{6F2CE8F6-5727-448D-A012-DD7C9B356CBD}" presName="node" presStyleLbl="node1" presStyleIdx="7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</dgm:ptLst>
  <dgm:cxnLst>
    <dgm:cxn modelId="{847EFE47-963E-4D0B-A402-B5D861BF5CAB}" srcId="{4C33A76D-402D-411D-913F-5D5D9C0AED3E}" destId="{9B7E547F-8150-45B4-82CD-4B80134BBBBE}" srcOrd="6" destOrd="0" parTransId="{F816CFB9-390E-4AC1-AE72-E7186C4CF4DF}" sibTransId="{3DF964AC-5DC6-40FF-B32B-E721E3CE72D1}"/>
    <dgm:cxn modelId="{DED6E3D5-1DE5-454F-AA7A-B14D3A102758}" srcId="{4C33A76D-402D-411D-913F-5D5D9C0AED3E}" destId="{476CD288-878F-4C04-B7EB-2C995CA634B0}" srcOrd="1" destOrd="0" parTransId="{61578223-17AD-4F39-A4F8-752B60954224}" sibTransId="{E8454DF2-E506-4458-B4D9-86AA9A78E4F6}"/>
    <dgm:cxn modelId="{CFC9F231-EC7D-46FF-9CCD-E954BF7D23F2}" srcId="{4C33A76D-402D-411D-913F-5D5D9C0AED3E}" destId="{FACCC5EE-7C52-441A-BF72-6908C7768EC9}" srcOrd="4" destOrd="0" parTransId="{A1FE09F9-2BE5-4753-A4B7-60947F6C64EF}" sibTransId="{4DFDEE7C-2FFF-4ED9-9ACD-0D97486EF60F}"/>
    <dgm:cxn modelId="{5DCEF7D3-E4BC-472F-9FF6-72B14433D61D}" srcId="{4C33A76D-402D-411D-913F-5D5D9C0AED3E}" destId="{369E0821-1398-4C25-AAE5-59A7CDB87F67}" srcOrd="3" destOrd="0" parTransId="{CF56CBEA-8F8B-42DE-B72A-515A90B125E1}" sibTransId="{09BB00F1-EEA2-4A48-8E6B-DF86D76728B7}"/>
    <dgm:cxn modelId="{FE5027D5-7E4B-4885-9AE4-CEEA1883313D}" type="presOf" srcId="{4C33A76D-402D-411D-913F-5D5D9C0AED3E}" destId="{978959D5-5A4D-4A28-B5B3-329C16093A2B}" srcOrd="0" destOrd="0" presId="urn:microsoft.com/office/officeart/2005/8/layout/default#19"/>
    <dgm:cxn modelId="{2D031B1D-3CBB-418E-8F1B-A585D8653757}" type="presOf" srcId="{9CFA9FD1-B8C8-45E3-8BB1-B8D111F3C7C6}" destId="{18476E8E-3F44-4B56-A13F-77E139DA7909}" srcOrd="0" destOrd="0" presId="urn:microsoft.com/office/officeart/2005/8/layout/default#19"/>
    <dgm:cxn modelId="{9F7F9834-0441-41B7-BDD2-5B77A3D555B3}" type="presOf" srcId="{369E0821-1398-4C25-AAE5-59A7CDB87F67}" destId="{313D93EF-4469-4C79-AD73-4438462872DE}" srcOrd="0" destOrd="0" presId="urn:microsoft.com/office/officeart/2005/8/layout/default#19"/>
    <dgm:cxn modelId="{BAFDF6D3-6A02-4231-A1A8-87890843C037}" type="presOf" srcId="{FACCC5EE-7C52-441A-BF72-6908C7768EC9}" destId="{109434DE-70C7-45AB-A96F-057ED3F46242}" srcOrd="0" destOrd="0" presId="urn:microsoft.com/office/officeart/2005/8/layout/default#19"/>
    <dgm:cxn modelId="{0D7ED0A3-8E73-4857-9C09-5C3ABD7E7688}" srcId="{4C33A76D-402D-411D-913F-5D5D9C0AED3E}" destId="{F3DC83CF-8F1B-4279-BC43-58CAF10956D5}" srcOrd="5" destOrd="0" parTransId="{FC929E47-9A32-497D-AFFE-296D14723D6A}" sibTransId="{C1C2124A-E225-488F-B8F1-4F1659B458D7}"/>
    <dgm:cxn modelId="{87C37E0D-1D91-4540-A5B7-BE778833B816}" srcId="{4C33A76D-402D-411D-913F-5D5D9C0AED3E}" destId="{4CFAC540-0E23-4325-9F7B-631D54B8F2F7}" srcOrd="0" destOrd="0" parTransId="{0E611641-E470-40FC-A749-1E6A7994D370}" sibTransId="{D830B334-2D87-4BAF-9A42-822FC8A59A80}"/>
    <dgm:cxn modelId="{53C1812B-3DD5-4104-AB06-43162720E388}" type="presOf" srcId="{6F2CE8F6-5727-448D-A012-DD7C9B356CBD}" destId="{0597AAC5-A8DF-4BE2-AC0A-811E51033278}" srcOrd="0" destOrd="0" presId="urn:microsoft.com/office/officeart/2005/8/layout/default#19"/>
    <dgm:cxn modelId="{784D335A-5537-4392-BBA5-0594FF229F4F}" srcId="{4C33A76D-402D-411D-913F-5D5D9C0AED3E}" destId="{9CFA9FD1-B8C8-45E3-8BB1-B8D111F3C7C6}" srcOrd="2" destOrd="0" parTransId="{67090E6E-F030-4B7A-B9BC-D4B85ED2BC99}" sibTransId="{458E43AB-4985-412C-B6EB-CC84BF140EFF}"/>
    <dgm:cxn modelId="{F25DA4F2-7CD7-4ED4-9503-244A59F1499A}" type="presOf" srcId="{F3DC83CF-8F1B-4279-BC43-58CAF10956D5}" destId="{A322F98F-984F-4972-AEDD-761D4E2463AF}" srcOrd="0" destOrd="0" presId="urn:microsoft.com/office/officeart/2005/8/layout/default#19"/>
    <dgm:cxn modelId="{040C39D3-4273-49C1-8FC3-9483A2616B09}" srcId="{4C33A76D-402D-411D-913F-5D5D9C0AED3E}" destId="{6F2CE8F6-5727-448D-A012-DD7C9B356CBD}" srcOrd="7" destOrd="0" parTransId="{733A6ED8-90E8-4F8E-B145-14E679A1F973}" sibTransId="{1B000349-E1BB-4B4B-900B-EB4C2DB9EF5F}"/>
    <dgm:cxn modelId="{533198F2-7BB4-4800-907C-D4971848F619}" type="presOf" srcId="{476CD288-878F-4C04-B7EB-2C995CA634B0}" destId="{0B6C69EC-D597-4320-B265-DEFB0A153C6F}" srcOrd="0" destOrd="0" presId="urn:microsoft.com/office/officeart/2005/8/layout/default#19"/>
    <dgm:cxn modelId="{269289C4-F267-4369-ACA9-22AECFCE459F}" type="presOf" srcId="{9B7E547F-8150-45B4-82CD-4B80134BBBBE}" destId="{C2286E10-1D5D-4ABA-8DB1-90ABA55A8463}" srcOrd="0" destOrd="0" presId="urn:microsoft.com/office/officeart/2005/8/layout/default#19"/>
    <dgm:cxn modelId="{1D4C6AAC-12DE-48E1-B8C8-2B1C822FAEF7}" type="presOf" srcId="{4CFAC540-0E23-4325-9F7B-631D54B8F2F7}" destId="{41429297-1AA7-4F65-B029-699D69D666A7}" srcOrd="0" destOrd="0" presId="urn:microsoft.com/office/officeart/2005/8/layout/default#19"/>
    <dgm:cxn modelId="{BAB15A23-F924-4363-ADAC-C9BB713AB780}" type="presParOf" srcId="{978959D5-5A4D-4A28-B5B3-329C16093A2B}" destId="{41429297-1AA7-4F65-B029-699D69D666A7}" srcOrd="0" destOrd="0" presId="urn:microsoft.com/office/officeart/2005/8/layout/default#19"/>
    <dgm:cxn modelId="{D79BD5A8-C000-4E20-9EC1-CA3AE5640E34}" type="presParOf" srcId="{978959D5-5A4D-4A28-B5B3-329C16093A2B}" destId="{D2E027EC-8ADE-4151-BDCD-0983C4DE5AE6}" srcOrd="1" destOrd="0" presId="urn:microsoft.com/office/officeart/2005/8/layout/default#19"/>
    <dgm:cxn modelId="{6574E52B-FC0B-4B7E-93C8-9BE7F22B31AA}" type="presParOf" srcId="{978959D5-5A4D-4A28-B5B3-329C16093A2B}" destId="{0B6C69EC-D597-4320-B265-DEFB0A153C6F}" srcOrd="2" destOrd="0" presId="urn:microsoft.com/office/officeart/2005/8/layout/default#19"/>
    <dgm:cxn modelId="{AC95B6F7-BC51-44F4-88C1-C8F49EBC293D}" type="presParOf" srcId="{978959D5-5A4D-4A28-B5B3-329C16093A2B}" destId="{F2544CB8-3D1E-4FF4-BC40-DA1A231CD132}" srcOrd="3" destOrd="0" presId="urn:microsoft.com/office/officeart/2005/8/layout/default#19"/>
    <dgm:cxn modelId="{A112524D-8F54-4DA8-A006-AABDFBCA46B7}" type="presParOf" srcId="{978959D5-5A4D-4A28-B5B3-329C16093A2B}" destId="{18476E8E-3F44-4B56-A13F-77E139DA7909}" srcOrd="4" destOrd="0" presId="urn:microsoft.com/office/officeart/2005/8/layout/default#19"/>
    <dgm:cxn modelId="{5D6427ED-DB9F-467D-A0F9-272BF082A7B2}" type="presParOf" srcId="{978959D5-5A4D-4A28-B5B3-329C16093A2B}" destId="{44DD0094-C825-491C-8662-6352BFC1EEFB}" srcOrd="5" destOrd="0" presId="urn:microsoft.com/office/officeart/2005/8/layout/default#19"/>
    <dgm:cxn modelId="{92D7ECF2-B24B-4F3B-BF7D-CA4EB972A354}" type="presParOf" srcId="{978959D5-5A4D-4A28-B5B3-329C16093A2B}" destId="{313D93EF-4469-4C79-AD73-4438462872DE}" srcOrd="6" destOrd="0" presId="urn:microsoft.com/office/officeart/2005/8/layout/default#19"/>
    <dgm:cxn modelId="{C3CA5869-6B74-4B08-A5B3-E2CC5B4384BE}" type="presParOf" srcId="{978959D5-5A4D-4A28-B5B3-329C16093A2B}" destId="{575E25E5-1FD0-45B2-9F9C-1C2C950F3C68}" srcOrd="7" destOrd="0" presId="urn:microsoft.com/office/officeart/2005/8/layout/default#19"/>
    <dgm:cxn modelId="{28F43335-5258-4806-9372-80E38144BEA0}" type="presParOf" srcId="{978959D5-5A4D-4A28-B5B3-329C16093A2B}" destId="{109434DE-70C7-45AB-A96F-057ED3F46242}" srcOrd="8" destOrd="0" presId="urn:microsoft.com/office/officeart/2005/8/layout/default#19"/>
    <dgm:cxn modelId="{AAFBB102-8EFE-4C44-9619-3F33C628938E}" type="presParOf" srcId="{978959D5-5A4D-4A28-B5B3-329C16093A2B}" destId="{ADC570AC-7413-482D-89EE-C439E367CFAA}" srcOrd="9" destOrd="0" presId="urn:microsoft.com/office/officeart/2005/8/layout/default#19"/>
    <dgm:cxn modelId="{E9F08E7F-27B9-498B-956C-48C1CA7A9419}" type="presParOf" srcId="{978959D5-5A4D-4A28-B5B3-329C16093A2B}" destId="{A322F98F-984F-4972-AEDD-761D4E2463AF}" srcOrd="10" destOrd="0" presId="urn:microsoft.com/office/officeart/2005/8/layout/default#19"/>
    <dgm:cxn modelId="{1AA470C5-2298-426A-93D9-DD3BB2A48922}" type="presParOf" srcId="{978959D5-5A4D-4A28-B5B3-329C16093A2B}" destId="{7D8BEA98-6A94-4AF3-AFB7-8411F8B77EE8}" srcOrd="11" destOrd="0" presId="urn:microsoft.com/office/officeart/2005/8/layout/default#19"/>
    <dgm:cxn modelId="{665C557C-04C2-4B7E-A05E-BCA37CCF7092}" type="presParOf" srcId="{978959D5-5A4D-4A28-B5B3-329C16093A2B}" destId="{C2286E10-1D5D-4ABA-8DB1-90ABA55A8463}" srcOrd="12" destOrd="0" presId="urn:microsoft.com/office/officeart/2005/8/layout/default#19"/>
    <dgm:cxn modelId="{05D4C4A4-B2C0-4F53-9A2C-E714D964087F}" type="presParOf" srcId="{978959D5-5A4D-4A28-B5B3-329C16093A2B}" destId="{2441CCD5-BA2B-47C3-BBF4-03DFD59E3155}" srcOrd="13" destOrd="0" presId="urn:microsoft.com/office/officeart/2005/8/layout/default#19"/>
    <dgm:cxn modelId="{93C7CF18-A811-4D7E-8272-6136B37B14D6}" type="presParOf" srcId="{978959D5-5A4D-4A28-B5B3-329C16093A2B}" destId="{0597AAC5-A8DF-4BE2-AC0A-811E51033278}" srcOrd="14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97D60B-EBD1-4014-8500-CE14AEB8CB8E}" type="doc">
      <dgm:prSet loTypeId="urn:microsoft.com/office/officeart/2005/8/layout/default#21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032CFF-B3CB-4428-8844-F26AFCB3E0B0}">
      <dgm:prSet phldrT="[Text]"/>
      <dgm:spPr/>
      <dgm:t>
        <a:bodyPr/>
        <a:lstStyle/>
        <a:p>
          <a:r>
            <a:rPr lang="en-US" dirty="0" smtClean="0"/>
            <a:t>Faster access time</a:t>
          </a:r>
          <a:endParaRPr lang="en-US" dirty="0"/>
        </a:p>
      </dgm:t>
    </dgm:pt>
    <dgm:pt modelId="{CA0D9802-104C-40F7-9E1E-835BBB6D5A46}" type="parTrans" cxnId="{F9E6AB8A-7A8E-45B4-A9D8-7901322D7A89}">
      <dgm:prSet/>
      <dgm:spPr/>
      <dgm:t>
        <a:bodyPr/>
        <a:lstStyle/>
        <a:p>
          <a:endParaRPr lang="en-US"/>
        </a:p>
      </dgm:t>
    </dgm:pt>
    <dgm:pt modelId="{0AA2DB5A-9831-42BC-A4E8-84EF4A70BEB0}" type="sibTrans" cxnId="{F9E6AB8A-7A8E-45B4-A9D8-7901322D7A89}">
      <dgm:prSet/>
      <dgm:spPr/>
      <dgm:t>
        <a:bodyPr/>
        <a:lstStyle/>
        <a:p>
          <a:endParaRPr lang="en-US"/>
        </a:p>
      </dgm:t>
    </dgm:pt>
    <dgm:pt modelId="{B2B5B396-FA7E-4732-A05A-4689AFA4BA9E}">
      <dgm:prSet phldrT="[Text]"/>
      <dgm:spPr/>
      <dgm:t>
        <a:bodyPr/>
        <a:lstStyle/>
        <a:p>
          <a:r>
            <a:rPr lang="en-US" dirty="0" smtClean="0"/>
            <a:t>Faster transfer rates</a:t>
          </a:r>
          <a:endParaRPr lang="en-US" dirty="0"/>
        </a:p>
      </dgm:t>
    </dgm:pt>
    <dgm:pt modelId="{C5A79490-0254-45C1-B0DF-6FB812750239}" type="parTrans" cxnId="{C3FBC09B-3AC3-4E5D-9C16-C94FDB5F2E51}">
      <dgm:prSet/>
      <dgm:spPr/>
      <dgm:t>
        <a:bodyPr/>
        <a:lstStyle/>
        <a:p>
          <a:endParaRPr lang="en-US"/>
        </a:p>
      </dgm:t>
    </dgm:pt>
    <dgm:pt modelId="{2140DF51-5C5C-401E-8C4B-AC1276445ABD}" type="sibTrans" cxnId="{C3FBC09B-3AC3-4E5D-9C16-C94FDB5F2E51}">
      <dgm:prSet/>
      <dgm:spPr/>
      <dgm:t>
        <a:bodyPr/>
        <a:lstStyle/>
        <a:p>
          <a:endParaRPr lang="en-US"/>
        </a:p>
      </dgm:t>
    </dgm:pt>
    <dgm:pt modelId="{C558E385-2183-4A0B-9751-34B27FAAE585}">
      <dgm:prSet phldrT="[Text]"/>
      <dgm:spPr/>
      <dgm:t>
        <a:bodyPr/>
        <a:lstStyle/>
        <a:p>
          <a:r>
            <a:rPr lang="en-US" dirty="0" smtClean="0"/>
            <a:t>Generate less heat and consume less power</a:t>
          </a:r>
          <a:endParaRPr lang="en-US" dirty="0"/>
        </a:p>
      </dgm:t>
    </dgm:pt>
    <dgm:pt modelId="{110BAF31-C3BC-4347-80D2-1ED61B564410}" type="parTrans" cxnId="{ED9CE6AC-AB20-4BF8-9978-E0CFD66A24DD}">
      <dgm:prSet/>
      <dgm:spPr/>
      <dgm:t>
        <a:bodyPr/>
        <a:lstStyle/>
        <a:p>
          <a:endParaRPr lang="en-US"/>
        </a:p>
      </dgm:t>
    </dgm:pt>
    <dgm:pt modelId="{62779846-EC11-4E7B-B64F-D8534D061757}" type="sibTrans" cxnId="{ED9CE6AC-AB20-4BF8-9978-E0CFD66A24DD}">
      <dgm:prSet/>
      <dgm:spPr/>
      <dgm:t>
        <a:bodyPr/>
        <a:lstStyle/>
        <a:p>
          <a:endParaRPr lang="en-US"/>
        </a:p>
      </dgm:t>
    </dgm:pt>
    <dgm:pt modelId="{7E545EAA-7464-4B16-95A3-D0F16764CFCA}">
      <dgm:prSet phldrT="[Text]"/>
      <dgm:spPr/>
      <dgm:t>
        <a:bodyPr/>
        <a:lstStyle/>
        <a:p>
          <a:r>
            <a:rPr lang="en-US" dirty="0" smtClean="0"/>
            <a:t>Last longer</a:t>
          </a:r>
          <a:endParaRPr lang="en-US" dirty="0"/>
        </a:p>
      </dgm:t>
    </dgm:pt>
    <dgm:pt modelId="{B456D533-C830-4EC0-A18B-37E53D0ACC43}" type="parTrans" cxnId="{6E1F4263-90B5-4E9F-95A1-5C686BD7C433}">
      <dgm:prSet/>
      <dgm:spPr/>
      <dgm:t>
        <a:bodyPr/>
        <a:lstStyle/>
        <a:p>
          <a:endParaRPr lang="en-US"/>
        </a:p>
      </dgm:t>
    </dgm:pt>
    <dgm:pt modelId="{847514A1-6563-460A-ACC2-5E2820830906}" type="sibTrans" cxnId="{6E1F4263-90B5-4E9F-95A1-5C686BD7C433}">
      <dgm:prSet/>
      <dgm:spPr/>
      <dgm:t>
        <a:bodyPr/>
        <a:lstStyle/>
        <a:p>
          <a:endParaRPr lang="en-US"/>
        </a:p>
      </dgm:t>
    </dgm:pt>
    <dgm:pt modelId="{9CB1E2BB-B840-4F11-98CE-D81A79B28E0E}" type="pres">
      <dgm:prSet presAssocID="{E497D60B-EBD1-4014-8500-CE14AEB8CB8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1CEAA-AC53-4757-9CAE-BEBEAC68ACC2}" type="pres">
      <dgm:prSet presAssocID="{DE032CFF-B3CB-4428-8844-F26AFCB3E0B0}" presName="node" presStyleLbl="node1" presStyleIdx="0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CCBA38A0-0675-4FE1-8A2B-ABA1D24EC417}" type="pres">
      <dgm:prSet presAssocID="{0AA2DB5A-9831-42BC-A4E8-84EF4A70BEB0}" presName="sibTrans" presStyleCnt="0"/>
      <dgm:spPr/>
      <dgm:t>
        <a:bodyPr/>
        <a:lstStyle/>
        <a:p>
          <a:endParaRPr lang="en-US"/>
        </a:p>
      </dgm:t>
    </dgm:pt>
    <dgm:pt modelId="{1400FC9B-190C-4813-8208-BEA4DCED162D}" type="pres">
      <dgm:prSet presAssocID="{B2B5B396-FA7E-4732-A05A-4689AFA4BA9E}" presName="node" presStyleLbl="node1" presStyleIdx="1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6D51EAEE-36AA-4E57-838F-F4A0BE0B7181}" type="pres">
      <dgm:prSet presAssocID="{2140DF51-5C5C-401E-8C4B-AC1276445ABD}" presName="sibTrans" presStyleCnt="0"/>
      <dgm:spPr/>
      <dgm:t>
        <a:bodyPr/>
        <a:lstStyle/>
        <a:p>
          <a:endParaRPr lang="en-US"/>
        </a:p>
      </dgm:t>
    </dgm:pt>
    <dgm:pt modelId="{6916CEDB-DDFF-4F7D-BA91-9A23C487FB90}" type="pres">
      <dgm:prSet presAssocID="{C558E385-2183-4A0B-9751-34B27FAAE585}" presName="node" presStyleLbl="node1" presStyleIdx="2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02F82ED1-4C42-423E-9B84-251500798C23}" type="pres">
      <dgm:prSet presAssocID="{62779846-EC11-4E7B-B64F-D8534D061757}" presName="sibTrans" presStyleCnt="0"/>
      <dgm:spPr/>
      <dgm:t>
        <a:bodyPr/>
        <a:lstStyle/>
        <a:p>
          <a:endParaRPr lang="en-US"/>
        </a:p>
      </dgm:t>
    </dgm:pt>
    <dgm:pt modelId="{F62FAC9F-36C3-4935-8A4D-44FDEF463A8E}" type="pres">
      <dgm:prSet presAssocID="{7E545EAA-7464-4B16-95A3-D0F16764CFCA}" presName="node" presStyleLbl="node1" presStyleIdx="3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C3FBC09B-3AC3-4E5D-9C16-C94FDB5F2E51}" srcId="{E497D60B-EBD1-4014-8500-CE14AEB8CB8E}" destId="{B2B5B396-FA7E-4732-A05A-4689AFA4BA9E}" srcOrd="1" destOrd="0" parTransId="{C5A79490-0254-45C1-B0DF-6FB812750239}" sibTransId="{2140DF51-5C5C-401E-8C4B-AC1276445ABD}"/>
    <dgm:cxn modelId="{CDDC4C41-DA29-4FB9-BC9D-A202331AD13C}" type="presOf" srcId="{7E545EAA-7464-4B16-95A3-D0F16764CFCA}" destId="{F62FAC9F-36C3-4935-8A4D-44FDEF463A8E}" srcOrd="0" destOrd="0" presId="urn:microsoft.com/office/officeart/2005/8/layout/default#21"/>
    <dgm:cxn modelId="{ED9CE6AC-AB20-4BF8-9978-E0CFD66A24DD}" srcId="{E497D60B-EBD1-4014-8500-CE14AEB8CB8E}" destId="{C558E385-2183-4A0B-9751-34B27FAAE585}" srcOrd="2" destOrd="0" parTransId="{110BAF31-C3BC-4347-80D2-1ED61B564410}" sibTransId="{62779846-EC11-4E7B-B64F-D8534D061757}"/>
    <dgm:cxn modelId="{F9E6AB8A-7A8E-45B4-A9D8-7901322D7A89}" srcId="{E497D60B-EBD1-4014-8500-CE14AEB8CB8E}" destId="{DE032CFF-B3CB-4428-8844-F26AFCB3E0B0}" srcOrd="0" destOrd="0" parTransId="{CA0D9802-104C-40F7-9E1E-835BBB6D5A46}" sibTransId="{0AA2DB5A-9831-42BC-A4E8-84EF4A70BEB0}"/>
    <dgm:cxn modelId="{AE47A9F0-4F81-4C1F-A07A-E67C669E90C5}" type="presOf" srcId="{DE032CFF-B3CB-4428-8844-F26AFCB3E0B0}" destId="{DE81CEAA-AC53-4757-9CAE-BEBEAC68ACC2}" srcOrd="0" destOrd="0" presId="urn:microsoft.com/office/officeart/2005/8/layout/default#21"/>
    <dgm:cxn modelId="{04292E60-2B19-4CA9-BB41-7EDF30F5ED53}" type="presOf" srcId="{C558E385-2183-4A0B-9751-34B27FAAE585}" destId="{6916CEDB-DDFF-4F7D-BA91-9A23C487FB90}" srcOrd="0" destOrd="0" presId="urn:microsoft.com/office/officeart/2005/8/layout/default#21"/>
    <dgm:cxn modelId="{496D12D5-37B7-42E8-9FCD-E720E7F84B95}" type="presOf" srcId="{E497D60B-EBD1-4014-8500-CE14AEB8CB8E}" destId="{9CB1E2BB-B840-4F11-98CE-D81A79B28E0E}" srcOrd="0" destOrd="0" presId="urn:microsoft.com/office/officeart/2005/8/layout/default#21"/>
    <dgm:cxn modelId="{F956A831-2B02-47A2-B6DF-15675B3138BE}" type="presOf" srcId="{B2B5B396-FA7E-4732-A05A-4689AFA4BA9E}" destId="{1400FC9B-190C-4813-8208-BEA4DCED162D}" srcOrd="0" destOrd="0" presId="urn:microsoft.com/office/officeart/2005/8/layout/default#21"/>
    <dgm:cxn modelId="{6E1F4263-90B5-4E9F-95A1-5C686BD7C433}" srcId="{E497D60B-EBD1-4014-8500-CE14AEB8CB8E}" destId="{7E545EAA-7464-4B16-95A3-D0F16764CFCA}" srcOrd="3" destOrd="0" parTransId="{B456D533-C830-4EC0-A18B-37E53D0ACC43}" sibTransId="{847514A1-6563-460A-ACC2-5E2820830906}"/>
    <dgm:cxn modelId="{5DC64143-4B5E-4E30-B8B3-98654CBF18F2}" type="presParOf" srcId="{9CB1E2BB-B840-4F11-98CE-D81A79B28E0E}" destId="{DE81CEAA-AC53-4757-9CAE-BEBEAC68ACC2}" srcOrd="0" destOrd="0" presId="urn:microsoft.com/office/officeart/2005/8/layout/default#21"/>
    <dgm:cxn modelId="{C0193390-45F4-461A-AD20-5D7860CAA8F9}" type="presParOf" srcId="{9CB1E2BB-B840-4F11-98CE-D81A79B28E0E}" destId="{CCBA38A0-0675-4FE1-8A2B-ABA1D24EC417}" srcOrd="1" destOrd="0" presId="urn:microsoft.com/office/officeart/2005/8/layout/default#21"/>
    <dgm:cxn modelId="{F1C7A102-83FE-487F-B624-FA7EBF7FDE19}" type="presParOf" srcId="{9CB1E2BB-B840-4F11-98CE-D81A79B28E0E}" destId="{1400FC9B-190C-4813-8208-BEA4DCED162D}" srcOrd="2" destOrd="0" presId="urn:microsoft.com/office/officeart/2005/8/layout/default#21"/>
    <dgm:cxn modelId="{D20FC250-DDC5-4E6B-8250-5B91E46A8E06}" type="presParOf" srcId="{9CB1E2BB-B840-4F11-98CE-D81A79B28E0E}" destId="{6D51EAEE-36AA-4E57-838F-F4A0BE0B7181}" srcOrd="3" destOrd="0" presId="urn:microsoft.com/office/officeart/2005/8/layout/default#21"/>
    <dgm:cxn modelId="{E89754AD-D8B9-46EA-A978-F4288A9E7403}" type="presParOf" srcId="{9CB1E2BB-B840-4F11-98CE-D81A79B28E0E}" destId="{6916CEDB-DDFF-4F7D-BA91-9A23C487FB90}" srcOrd="4" destOrd="0" presId="urn:microsoft.com/office/officeart/2005/8/layout/default#21"/>
    <dgm:cxn modelId="{1A986133-0C3A-480E-A9DE-AD18887DCE6A}" type="presParOf" srcId="{9CB1E2BB-B840-4F11-98CE-D81A79B28E0E}" destId="{02F82ED1-4C42-423E-9B84-251500798C23}" srcOrd="5" destOrd="0" presId="urn:microsoft.com/office/officeart/2005/8/layout/default#21"/>
    <dgm:cxn modelId="{43899ACE-1916-4E0A-A790-3150C8CB18F4}" type="presParOf" srcId="{9CB1E2BB-B840-4F11-98CE-D81A79B28E0E}" destId="{F62FAC9F-36C3-4935-8A4D-44FDEF463A8E}" srcOrd="6" destOrd="0" presId="urn:microsoft.com/office/officeart/2005/8/layout/default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671649-4823-4086-AA5B-9499AE694C32}" type="doc">
      <dgm:prSet loTypeId="urn:microsoft.com/office/officeart/2005/8/layout/vList2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830328D-E6EC-446E-9071-C9141BA44FFA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power supply</a:t>
          </a:r>
          <a:r>
            <a:rPr lang="en-US" b="1" i="1" dirty="0" smtClean="0">
              <a:solidFill>
                <a:srgbClr val="A52439"/>
              </a:solidFill>
            </a:rPr>
            <a:t> </a:t>
          </a:r>
          <a:r>
            <a:rPr lang="en-US" b="0" i="0" dirty="0" smtClean="0"/>
            <a:t>converts the wall outlet AC power into DC power</a:t>
          </a:r>
          <a:endParaRPr lang="en-US" dirty="0"/>
        </a:p>
      </dgm:t>
    </dgm:pt>
    <dgm:pt modelId="{3194A38D-345B-4296-B0BD-E0F7A9E0F18B}" type="parTrans" cxnId="{BA1187E8-4D37-467B-8ABB-6850E06DB20E}">
      <dgm:prSet/>
      <dgm:spPr/>
      <dgm:t>
        <a:bodyPr/>
        <a:lstStyle/>
        <a:p>
          <a:endParaRPr lang="en-US"/>
        </a:p>
      </dgm:t>
    </dgm:pt>
    <dgm:pt modelId="{B3EA9856-1445-455D-B255-AC620D5FCF85}" type="sibTrans" cxnId="{BA1187E8-4D37-467B-8ABB-6850E06DB20E}">
      <dgm:prSet/>
      <dgm:spPr/>
      <dgm:t>
        <a:bodyPr/>
        <a:lstStyle/>
        <a:p>
          <a:endParaRPr lang="en-US"/>
        </a:p>
      </dgm:t>
    </dgm:pt>
    <dgm:pt modelId="{4CE77C02-33E6-4FB1-BF00-D82E2B3B9FB3}">
      <dgm:prSet phldrT="[Text]"/>
      <dgm:spPr/>
      <dgm:t>
        <a:bodyPr/>
        <a:lstStyle/>
        <a:p>
          <a:r>
            <a:rPr lang="en-US" dirty="0" smtClean="0"/>
            <a:t>Some external peripherals have an </a:t>
          </a:r>
          <a:r>
            <a:rPr lang="en-US" b="1" dirty="0" smtClean="0">
              <a:solidFill>
                <a:srgbClr val="A52439"/>
              </a:solidFill>
            </a:rPr>
            <a:t>AC adapter</a:t>
          </a:r>
          <a:r>
            <a:rPr lang="en-US" b="0" dirty="0" smtClean="0"/>
            <a:t>, which is an external power supply</a:t>
          </a:r>
          <a:endParaRPr lang="en-US" dirty="0"/>
        </a:p>
      </dgm:t>
    </dgm:pt>
    <dgm:pt modelId="{E89D9D7A-C67B-41CF-9BD4-3B51C2239566}" type="parTrans" cxnId="{927D27DD-C934-4287-ABFC-DF44246CCACE}">
      <dgm:prSet/>
      <dgm:spPr/>
      <dgm:t>
        <a:bodyPr/>
        <a:lstStyle/>
        <a:p>
          <a:endParaRPr lang="en-US"/>
        </a:p>
      </dgm:t>
    </dgm:pt>
    <dgm:pt modelId="{513E4453-7D4D-438D-BBC0-F5CBB7BE4D2A}" type="sibTrans" cxnId="{927D27DD-C934-4287-ABFC-DF44246CCACE}">
      <dgm:prSet/>
      <dgm:spPr/>
      <dgm:t>
        <a:bodyPr/>
        <a:lstStyle/>
        <a:p>
          <a:endParaRPr lang="en-US"/>
        </a:p>
      </dgm:t>
    </dgm:pt>
    <dgm:pt modelId="{08B52EA4-7AA7-44CF-9001-D082998757C2}" type="pres">
      <dgm:prSet presAssocID="{42671649-4823-4086-AA5B-9499AE694C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69C25E-E06E-4C75-BF20-D0AB072D4642}" type="pres">
      <dgm:prSet presAssocID="{3830328D-E6EC-446E-9071-C9141BA44FF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A154D-7798-495A-A939-7710F49A4914}" type="pres">
      <dgm:prSet presAssocID="{B3EA9856-1445-455D-B255-AC620D5FCF85}" presName="spacer" presStyleCnt="0"/>
      <dgm:spPr/>
    </dgm:pt>
    <dgm:pt modelId="{9C27A1B3-A8C4-4516-9C1D-E78DD29DA4F8}" type="pres">
      <dgm:prSet presAssocID="{4CE77C02-33E6-4FB1-BF00-D82E2B3B9FB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82252-0847-4CC0-A59F-05C8CB98E8E5}" type="presOf" srcId="{4CE77C02-33E6-4FB1-BF00-D82E2B3B9FB3}" destId="{9C27A1B3-A8C4-4516-9C1D-E78DD29DA4F8}" srcOrd="0" destOrd="0" presId="urn:microsoft.com/office/officeart/2005/8/layout/vList2"/>
    <dgm:cxn modelId="{DE7D99C0-3F18-45E3-93B4-FFFAEDB20867}" type="presOf" srcId="{42671649-4823-4086-AA5B-9499AE694C32}" destId="{08B52EA4-7AA7-44CF-9001-D082998757C2}" srcOrd="0" destOrd="0" presId="urn:microsoft.com/office/officeart/2005/8/layout/vList2"/>
    <dgm:cxn modelId="{927D27DD-C934-4287-ABFC-DF44246CCACE}" srcId="{42671649-4823-4086-AA5B-9499AE694C32}" destId="{4CE77C02-33E6-4FB1-BF00-D82E2B3B9FB3}" srcOrd="1" destOrd="0" parTransId="{E89D9D7A-C67B-41CF-9BD4-3B51C2239566}" sibTransId="{513E4453-7D4D-438D-BBC0-F5CBB7BE4D2A}"/>
    <dgm:cxn modelId="{C9572601-4F3B-461F-918C-915D224941C2}" type="presOf" srcId="{3830328D-E6EC-446E-9071-C9141BA44FFA}" destId="{5969C25E-E06E-4C75-BF20-D0AB072D4642}" srcOrd="0" destOrd="0" presId="urn:microsoft.com/office/officeart/2005/8/layout/vList2"/>
    <dgm:cxn modelId="{BA1187E8-4D37-467B-8ABB-6850E06DB20E}" srcId="{42671649-4823-4086-AA5B-9499AE694C32}" destId="{3830328D-E6EC-446E-9071-C9141BA44FFA}" srcOrd="0" destOrd="0" parTransId="{3194A38D-345B-4296-B0BD-E0F7A9E0F18B}" sibTransId="{B3EA9856-1445-455D-B255-AC620D5FCF85}"/>
    <dgm:cxn modelId="{114B0BE9-503F-4A39-84D9-A41F02603749}" type="presParOf" srcId="{08B52EA4-7AA7-44CF-9001-D082998757C2}" destId="{5969C25E-E06E-4C75-BF20-D0AB072D4642}" srcOrd="0" destOrd="0" presId="urn:microsoft.com/office/officeart/2005/8/layout/vList2"/>
    <dgm:cxn modelId="{CFECF3F6-7C0A-4344-AB40-1BA421B27F7C}" type="presParOf" srcId="{08B52EA4-7AA7-44CF-9001-D082998757C2}" destId="{238A154D-7798-495A-A939-7710F49A4914}" srcOrd="1" destOrd="0" presId="urn:microsoft.com/office/officeart/2005/8/layout/vList2"/>
    <dgm:cxn modelId="{D13CDD07-BB65-41C2-83E6-C9A4109F5AC9}" type="presParOf" srcId="{08B52EA4-7AA7-44CF-9001-D082998757C2}" destId="{9C27A1B3-A8C4-4516-9C1D-E78DD29DA4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8AD60-FD75-417C-B35A-20B2006921F0}" type="doc">
      <dgm:prSet loTypeId="urn:microsoft.com/office/officeart/2005/8/layout/vList5" loCatId="list" qsTypeId="urn:microsoft.com/office/officeart/2005/8/quickstyle/simple5" qsCatId="simple" csTypeId="urn:microsoft.com/office/officeart/2005/8/colors/accent6_3" csCatId="accent6" phldr="1"/>
      <dgm:spPr/>
    </dgm:pt>
    <dgm:pt modelId="{B58B5ADA-51BF-453A-9970-5BDA83E95EB6}">
      <dgm:prSet phldrT="[Text]"/>
      <dgm:spPr/>
      <dgm:t>
        <a:bodyPr/>
        <a:lstStyle/>
        <a:p>
          <a:r>
            <a:rPr lang="en-US" b="1" dirty="0" smtClean="0"/>
            <a:t>Input Device</a:t>
          </a:r>
          <a:endParaRPr lang="en-US" b="1" dirty="0"/>
        </a:p>
      </dgm:t>
    </dgm:pt>
    <dgm:pt modelId="{2621FABA-E9DE-472F-AF18-00CF0D8CB953}" type="parTrans" cxnId="{77FCA073-24F3-49B0-9818-7520A6B7D74C}">
      <dgm:prSet/>
      <dgm:spPr/>
      <dgm:t>
        <a:bodyPr/>
        <a:lstStyle/>
        <a:p>
          <a:endParaRPr lang="en-US"/>
        </a:p>
      </dgm:t>
    </dgm:pt>
    <dgm:pt modelId="{AA6264D7-E02E-4896-BB3E-A62F71024D7C}" type="sibTrans" cxnId="{77FCA073-24F3-49B0-9818-7520A6B7D74C}">
      <dgm:prSet/>
      <dgm:spPr/>
      <dgm:t>
        <a:bodyPr/>
        <a:lstStyle/>
        <a:p>
          <a:endParaRPr lang="en-US"/>
        </a:p>
      </dgm:t>
    </dgm:pt>
    <dgm:pt modelId="{C55D9AEC-C04C-4980-9F45-64CF56BEC7D1}">
      <dgm:prSet phldrT="[Text]"/>
      <dgm:spPr/>
      <dgm:t>
        <a:bodyPr/>
        <a:lstStyle/>
        <a:p>
          <a:r>
            <a:rPr lang="en-US" b="1" dirty="0" smtClean="0"/>
            <a:t>Output Device</a:t>
          </a:r>
          <a:endParaRPr lang="en-US" b="1" dirty="0"/>
        </a:p>
      </dgm:t>
    </dgm:pt>
    <dgm:pt modelId="{0BE96C16-9FCA-47D0-8261-6AC9C7A88BD1}" type="parTrans" cxnId="{B3CD9687-FF40-451C-A945-0AE39458EA84}">
      <dgm:prSet/>
      <dgm:spPr/>
      <dgm:t>
        <a:bodyPr/>
        <a:lstStyle/>
        <a:p>
          <a:endParaRPr lang="en-US"/>
        </a:p>
      </dgm:t>
    </dgm:pt>
    <dgm:pt modelId="{D02979CA-75D8-482A-81B1-FE937368C8C4}" type="sibTrans" cxnId="{B3CD9687-FF40-451C-A945-0AE39458EA84}">
      <dgm:prSet/>
      <dgm:spPr/>
      <dgm:t>
        <a:bodyPr/>
        <a:lstStyle/>
        <a:p>
          <a:endParaRPr lang="en-US"/>
        </a:p>
      </dgm:t>
    </dgm:pt>
    <dgm:pt modelId="{564BFBAB-CE1C-4E0A-92DA-C9DD8B6DB0EF}">
      <dgm:prSet phldrT="[Text]"/>
      <dgm:spPr/>
      <dgm:t>
        <a:bodyPr/>
        <a:lstStyle/>
        <a:p>
          <a:r>
            <a:rPr lang="en-US" b="1" dirty="0" smtClean="0"/>
            <a:t>System Unit</a:t>
          </a:r>
          <a:endParaRPr lang="en-US" b="1" dirty="0"/>
        </a:p>
      </dgm:t>
    </dgm:pt>
    <dgm:pt modelId="{BB0DC320-FAB7-4C9F-86C6-A2BDB92EB9C5}" type="parTrans" cxnId="{0C3FB1AD-C546-440E-8E2E-485E9130AF7C}">
      <dgm:prSet/>
      <dgm:spPr/>
      <dgm:t>
        <a:bodyPr/>
        <a:lstStyle/>
        <a:p>
          <a:endParaRPr lang="en-US"/>
        </a:p>
      </dgm:t>
    </dgm:pt>
    <dgm:pt modelId="{3D5C4DB2-EDC0-4603-843D-DD9E53D7D9F8}" type="sibTrans" cxnId="{0C3FB1AD-C546-440E-8E2E-485E9130AF7C}">
      <dgm:prSet/>
      <dgm:spPr/>
      <dgm:t>
        <a:bodyPr/>
        <a:lstStyle/>
        <a:p>
          <a:endParaRPr lang="en-US"/>
        </a:p>
      </dgm:t>
    </dgm:pt>
    <dgm:pt modelId="{E749E631-F74B-445F-94A9-50C5A6F62B8C}">
      <dgm:prSet/>
      <dgm:spPr/>
      <dgm:t>
        <a:bodyPr/>
        <a:lstStyle/>
        <a:p>
          <a:r>
            <a:rPr lang="en-US" b="1" dirty="0" smtClean="0"/>
            <a:t>Storage Device</a:t>
          </a:r>
          <a:endParaRPr lang="en-US" b="1" dirty="0"/>
        </a:p>
      </dgm:t>
    </dgm:pt>
    <dgm:pt modelId="{12273832-99E5-4CFD-868A-504B92299B3F}" type="parTrans" cxnId="{31E016DA-BF75-455F-906B-A8DF0BE1EEF3}">
      <dgm:prSet/>
      <dgm:spPr/>
      <dgm:t>
        <a:bodyPr/>
        <a:lstStyle/>
        <a:p>
          <a:endParaRPr lang="en-US"/>
        </a:p>
      </dgm:t>
    </dgm:pt>
    <dgm:pt modelId="{C210DB8E-7BCC-40D2-9126-1333627827A1}" type="sibTrans" cxnId="{31E016DA-BF75-455F-906B-A8DF0BE1EEF3}">
      <dgm:prSet/>
      <dgm:spPr/>
      <dgm:t>
        <a:bodyPr/>
        <a:lstStyle/>
        <a:p>
          <a:endParaRPr lang="en-US"/>
        </a:p>
      </dgm:t>
    </dgm:pt>
    <dgm:pt modelId="{A4950391-42BC-4934-8010-E150D7B950C3}">
      <dgm:prSet/>
      <dgm:spPr/>
      <dgm:t>
        <a:bodyPr/>
        <a:lstStyle/>
        <a:p>
          <a:r>
            <a:rPr lang="en-US" b="1" dirty="0" smtClean="0"/>
            <a:t>Communications Device</a:t>
          </a:r>
          <a:endParaRPr lang="en-US" b="1" dirty="0"/>
        </a:p>
      </dgm:t>
    </dgm:pt>
    <dgm:pt modelId="{A9458EA3-E682-49E2-B690-13D3DAFA24CF}" type="parTrans" cxnId="{DA31B41F-DE18-467D-8020-8F3FCE746DA4}">
      <dgm:prSet/>
      <dgm:spPr/>
      <dgm:t>
        <a:bodyPr/>
        <a:lstStyle/>
        <a:p>
          <a:endParaRPr lang="en-US"/>
        </a:p>
      </dgm:t>
    </dgm:pt>
    <dgm:pt modelId="{F1D60257-0866-4493-8650-3C8E08CA8F76}" type="sibTrans" cxnId="{DA31B41F-DE18-467D-8020-8F3FCE746DA4}">
      <dgm:prSet/>
      <dgm:spPr/>
      <dgm:t>
        <a:bodyPr/>
        <a:lstStyle/>
        <a:p>
          <a:endParaRPr lang="en-US"/>
        </a:p>
      </dgm:t>
    </dgm:pt>
    <dgm:pt modelId="{463554D6-856F-40BE-924A-05AEEE8484D7}">
      <dgm:prSet phldrT="[Text]" custT="1"/>
      <dgm:spPr/>
      <dgm:t>
        <a:bodyPr/>
        <a:lstStyle/>
        <a:p>
          <a:r>
            <a:rPr lang="en-US" sz="1600" dirty="0" smtClean="0"/>
            <a:t>Allows you to enter data and instructions into a computer</a:t>
          </a:r>
          <a:endParaRPr lang="en-US" sz="1600" dirty="0"/>
        </a:p>
      </dgm:t>
    </dgm:pt>
    <dgm:pt modelId="{80491670-26EE-4742-9B43-A2194BE1E8D8}" type="parTrans" cxnId="{154F1F3E-FB44-4726-A302-C96D821EE34D}">
      <dgm:prSet/>
      <dgm:spPr/>
      <dgm:t>
        <a:bodyPr/>
        <a:lstStyle/>
        <a:p>
          <a:endParaRPr lang="en-US"/>
        </a:p>
      </dgm:t>
    </dgm:pt>
    <dgm:pt modelId="{AFDC230E-D27E-47D0-9505-C2FCEE767424}" type="sibTrans" cxnId="{154F1F3E-FB44-4726-A302-C96D821EE34D}">
      <dgm:prSet/>
      <dgm:spPr/>
      <dgm:t>
        <a:bodyPr/>
        <a:lstStyle/>
        <a:p>
          <a:endParaRPr lang="en-US"/>
        </a:p>
      </dgm:t>
    </dgm:pt>
    <dgm:pt modelId="{30837CB0-65BF-4C15-AC9B-1049EB44A212}">
      <dgm:prSet phldrT="[Text]" custT="1"/>
      <dgm:spPr/>
      <dgm:t>
        <a:bodyPr/>
        <a:lstStyle/>
        <a:p>
          <a:r>
            <a:rPr lang="en-US" sz="1600" dirty="0" smtClean="0"/>
            <a:t>Hardware component that conveys information to one or more people</a:t>
          </a:r>
          <a:endParaRPr lang="en-US" sz="1600" dirty="0"/>
        </a:p>
      </dgm:t>
    </dgm:pt>
    <dgm:pt modelId="{ED81E30F-BF59-46D6-A666-8A22D96ACCBF}" type="parTrans" cxnId="{0EBA277F-6342-4F35-B669-01D9D5C33BBE}">
      <dgm:prSet/>
      <dgm:spPr/>
      <dgm:t>
        <a:bodyPr/>
        <a:lstStyle/>
        <a:p>
          <a:endParaRPr lang="en-US"/>
        </a:p>
      </dgm:t>
    </dgm:pt>
    <dgm:pt modelId="{9DC2D67B-3756-429D-BF79-277225FCE98F}" type="sibTrans" cxnId="{0EBA277F-6342-4F35-B669-01D9D5C33BBE}">
      <dgm:prSet/>
      <dgm:spPr/>
      <dgm:t>
        <a:bodyPr/>
        <a:lstStyle/>
        <a:p>
          <a:endParaRPr lang="en-US"/>
        </a:p>
      </dgm:t>
    </dgm:pt>
    <dgm:pt modelId="{8BC0D309-0F9C-48A3-9985-F7F11175B2F1}">
      <dgm:prSet phldrT="[Text]" custT="1"/>
      <dgm:spPr/>
      <dgm:t>
        <a:bodyPr/>
        <a:lstStyle/>
        <a:p>
          <a:r>
            <a:rPr lang="en-US" sz="1600" dirty="0" smtClean="0"/>
            <a:t>Case that contains the electronic components of the computer that are used to process data</a:t>
          </a:r>
          <a:endParaRPr lang="en-US" sz="1600" dirty="0"/>
        </a:p>
      </dgm:t>
    </dgm:pt>
    <dgm:pt modelId="{A3E969A1-6503-4F57-8E8B-485EC9847035}" type="parTrans" cxnId="{CDE7486B-71F0-4B7C-AD00-2BDCEB9ED913}">
      <dgm:prSet/>
      <dgm:spPr/>
      <dgm:t>
        <a:bodyPr/>
        <a:lstStyle/>
        <a:p>
          <a:endParaRPr lang="en-US"/>
        </a:p>
      </dgm:t>
    </dgm:pt>
    <dgm:pt modelId="{26D3D8BB-B46E-4370-AA2C-50475E2697AE}" type="sibTrans" cxnId="{CDE7486B-71F0-4B7C-AD00-2BDCEB9ED913}">
      <dgm:prSet/>
      <dgm:spPr/>
      <dgm:t>
        <a:bodyPr/>
        <a:lstStyle/>
        <a:p>
          <a:endParaRPr lang="en-US"/>
        </a:p>
      </dgm:t>
    </dgm:pt>
    <dgm:pt modelId="{8A41F1ED-0310-424C-B051-13D57AD4CFD0}">
      <dgm:prSet custT="1"/>
      <dgm:spPr/>
      <dgm:t>
        <a:bodyPr/>
        <a:lstStyle/>
        <a:p>
          <a:r>
            <a:rPr lang="en-US" sz="1600" dirty="0" smtClean="0"/>
            <a:t>Records (writes) and/or retrieves (reads) items to and from storage media</a:t>
          </a:r>
          <a:endParaRPr lang="en-US" sz="1600" dirty="0"/>
        </a:p>
      </dgm:t>
    </dgm:pt>
    <dgm:pt modelId="{FBFE3A66-F90A-423E-BA68-0341E45BF05D}" type="parTrans" cxnId="{D15FBC40-CDA4-4938-B466-A0B66B2E38CF}">
      <dgm:prSet/>
      <dgm:spPr/>
      <dgm:t>
        <a:bodyPr/>
        <a:lstStyle/>
        <a:p>
          <a:endParaRPr lang="en-US"/>
        </a:p>
      </dgm:t>
    </dgm:pt>
    <dgm:pt modelId="{D8EF978B-8E1B-4B3B-8A02-1807C5538A18}" type="sibTrans" cxnId="{D15FBC40-CDA4-4938-B466-A0B66B2E38CF}">
      <dgm:prSet/>
      <dgm:spPr/>
      <dgm:t>
        <a:bodyPr/>
        <a:lstStyle/>
        <a:p>
          <a:endParaRPr lang="en-US"/>
        </a:p>
      </dgm:t>
    </dgm:pt>
    <dgm:pt modelId="{FAE42BC8-FC3B-424B-BAEF-20D9BDEDBB23}">
      <dgm:prSet custT="1"/>
      <dgm:spPr/>
      <dgm:t>
        <a:bodyPr/>
        <a:lstStyle/>
        <a:p>
          <a:r>
            <a:rPr lang="en-US" sz="1600" dirty="0" smtClean="0"/>
            <a:t>Enables a computer to send and receive data, instructions, and information to and from one or more computers or mobile devices</a:t>
          </a:r>
          <a:endParaRPr lang="en-US" sz="1600" dirty="0"/>
        </a:p>
      </dgm:t>
    </dgm:pt>
    <dgm:pt modelId="{D421A393-534C-4BA0-AD19-84323BDF3DEA}" type="parTrans" cxnId="{016E16D1-8119-4D5A-958B-4A23B450634F}">
      <dgm:prSet/>
      <dgm:spPr/>
      <dgm:t>
        <a:bodyPr/>
        <a:lstStyle/>
        <a:p>
          <a:endParaRPr lang="en-US"/>
        </a:p>
      </dgm:t>
    </dgm:pt>
    <dgm:pt modelId="{D805BF04-97D5-4C2D-924C-795E718EF5F8}" type="sibTrans" cxnId="{016E16D1-8119-4D5A-958B-4A23B450634F}">
      <dgm:prSet/>
      <dgm:spPr/>
      <dgm:t>
        <a:bodyPr/>
        <a:lstStyle/>
        <a:p>
          <a:endParaRPr lang="en-US"/>
        </a:p>
      </dgm:t>
    </dgm:pt>
    <dgm:pt modelId="{07A39B71-647F-428E-933F-DADCCDE8FCA8}" type="pres">
      <dgm:prSet presAssocID="{A1D8AD60-FD75-417C-B35A-20B2006921F0}" presName="Name0" presStyleCnt="0">
        <dgm:presLayoutVars>
          <dgm:dir/>
          <dgm:animLvl val="lvl"/>
          <dgm:resizeHandles val="exact"/>
        </dgm:presLayoutVars>
      </dgm:prSet>
      <dgm:spPr/>
    </dgm:pt>
    <dgm:pt modelId="{65925DF9-C0F1-4C5D-ABCE-EF006CBEF566}" type="pres">
      <dgm:prSet presAssocID="{B58B5ADA-51BF-453A-9970-5BDA83E95EB6}" presName="linNode" presStyleCnt="0"/>
      <dgm:spPr/>
    </dgm:pt>
    <dgm:pt modelId="{C0FD1A82-68CA-4267-87FB-08A961C314FA}" type="pres">
      <dgm:prSet presAssocID="{B58B5ADA-51BF-453A-9970-5BDA83E95EB6}" presName="parentText" presStyleLbl="node1" presStyleIdx="0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7AA43-A296-410A-98A3-96DC358A019C}" type="pres">
      <dgm:prSet presAssocID="{B58B5ADA-51BF-453A-9970-5BDA83E95EB6}" presName="descendantText" presStyleLbl="alignAccFollowNode1" presStyleIdx="0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DDB24-61E0-4122-B995-5685268B07C4}" type="pres">
      <dgm:prSet presAssocID="{AA6264D7-E02E-4896-BB3E-A62F71024D7C}" presName="sp" presStyleCnt="0"/>
      <dgm:spPr/>
    </dgm:pt>
    <dgm:pt modelId="{AB4DB10A-E713-4A15-BC41-42F5D1710623}" type="pres">
      <dgm:prSet presAssocID="{C55D9AEC-C04C-4980-9F45-64CF56BEC7D1}" presName="linNode" presStyleCnt="0"/>
      <dgm:spPr/>
    </dgm:pt>
    <dgm:pt modelId="{F160A00B-12F0-462A-8214-E5F3F2872EB4}" type="pres">
      <dgm:prSet presAssocID="{C55D9AEC-C04C-4980-9F45-64CF56BEC7D1}" presName="parentText" presStyleLbl="node1" presStyleIdx="1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5710B-A323-43FC-98D3-DAA356D83BC7}" type="pres">
      <dgm:prSet presAssocID="{C55D9AEC-C04C-4980-9F45-64CF56BEC7D1}" presName="descendantText" presStyleLbl="alignAccFollowNode1" presStyleIdx="1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B4066-98A4-4279-92B0-F481A7A21F59}" type="pres">
      <dgm:prSet presAssocID="{D02979CA-75D8-482A-81B1-FE937368C8C4}" presName="sp" presStyleCnt="0"/>
      <dgm:spPr/>
    </dgm:pt>
    <dgm:pt modelId="{11A23619-DAB1-46D3-808C-73DC8AC5EA03}" type="pres">
      <dgm:prSet presAssocID="{564BFBAB-CE1C-4E0A-92DA-C9DD8B6DB0EF}" presName="linNode" presStyleCnt="0"/>
      <dgm:spPr/>
    </dgm:pt>
    <dgm:pt modelId="{401A0B0A-72FD-4B1A-8967-C0DFFFB36043}" type="pres">
      <dgm:prSet presAssocID="{564BFBAB-CE1C-4E0A-92DA-C9DD8B6DB0EF}" presName="parentText" presStyleLbl="node1" presStyleIdx="2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A6BAD-18CF-4F91-BBFE-0AC211AA2038}" type="pres">
      <dgm:prSet presAssocID="{564BFBAB-CE1C-4E0A-92DA-C9DD8B6DB0EF}" presName="descendantText" presStyleLbl="alignAccFollowNode1" presStyleIdx="2" presStyleCnt="5" custScaleX="115517" custLinFactNeighborX="35344" custLinFactNeighborY="-97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FBE63-DFD8-434E-A2E5-4E99EF017002}" type="pres">
      <dgm:prSet presAssocID="{3D5C4DB2-EDC0-4603-843D-DD9E53D7D9F8}" presName="sp" presStyleCnt="0"/>
      <dgm:spPr/>
    </dgm:pt>
    <dgm:pt modelId="{1E29590B-683F-4F99-95B6-8FE0FCA397B5}" type="pres">
      <dgm:prSet presAssocID="{E749E631-F74B-445F-94A9-50C5A6F62B8C}" presName="linNode" presStyleCnt="0"/>
      <dgm:spPr/>
    </dgm:pt>
    <dgm:pt modelId="{E7FD9BA6-A611-49CD-8BCD-5FAB9A0BDAF3}" type="pres">
      <dgm:prSet presAssocID="{E749E631-F74B-445F-94A9-50C5A6F62B8C}" presName="parentText" presStyleLbl="node1" presStyleIdx="3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F67231-0FB0-4EE1-958A-9318A949D06E}" type="pres">
      <dgm:prSet presAssocID="{E749E631-F74B-445F-94A9-50C5A6F62B8C}" presName="descendantText" presStyleLbl="alignAccFollowNode1" presStyleIdx="3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8BDC6-CDDE-4F9C-A502-AFE6A714CE9C}" type="pres">
      <dgm:prSet presAssocID="{C210DB8E-7BCC-40D2-9126-1333627827A1}" presName="sp" presStyleCnt="0"/>
      <dgm:spPr/>
    </dgm:pt>
    <dgm:pt modelId="{DF118C53-C04A-4982-B4A9-53C475437607}" type="pres">
      <dgm:prSet presAssocID="{A4950391-42BC-4934-8010-E150D7B950C3}" presName="linNode" presStyleCnt="0"/>
      <dgm:spPr/>
    </dgm:pt>
    <dgm:pt modelId="{366AA491-FD27-4849-B6BC-A5F5A5DD9A15}" type="pres">
      <dgm:prSet presAssocID="{A4950391-42BC-4934-8010-E150D7B950C3}" presName="parentText" presStyleLbl="node1" presStyleIdx="4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CC944-CE4B-4EB8-AF91-33222C734747}" type="pres">
      <dgm:prSet presAssocID="{A4950391-42BC-4934-8010-E150D7B950C3}" presName="descendantText" presStyleLbl="alignAccFollowNode1" presStyleIdx="4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3C4435-A0D5-419D-96EE-1017B0342844}" type="presOf" srcId="{564BFBAB-CE1C-4E0A-92DA-C9DD8B6DB0EF}" destId="{401A0B0A-72FD-4B1A-8967-C0DFFFB36043}" srcOrd="0" destOrd="0" presId="urn:microsoft.com/office/officeart/2005/8/layout/vList5"/>
    <dgm:cxn modelId="{DA31B41F-DE18-467D-8020-8F3FCE746DA4}" srcId="{A1D8AD60-FD75-417C-B35A-20B2006921F0}" destId="{A4950391-42BC-4934-8010-E150D7B950C3}" srcOrd="4" destOrd="0" parTransId="{A9458EA3-E682-49E2-B690-13D3DAFA24CF}" sibTransId="{F1D60257-0866-4493-8650-3C8E08CA8F76}"/>
    <dgm:cxn modelId="{F1D1C324-4986-4471-B19C-797C1C011AC4}" type="presOf" srcId="{E749E631-F74B-445F-94A9-50C5A6F62B8C}" destId="{E7FD9BA6-A611-49CD-8BCD-5FAB9A0BDAF3}" srcOrd="0" destOrd="0" presId="urn:microsoft.com/office/officeart/2005/8/layout/vList5"/>
    <dgm:cxn modelId="{0C3FB1AD-C546-440E-8E2E-485E9130AF7C}" srcId="{A1D8AD60-FD75-417C-B35A-20B2006921F0}" destId="{564BFBAB-CE1C-4E0A-92DA-C9DD8B6DB0EF}" srcOrd="2" destOrd="0" parTransId="{BB0DC320-FAB7-4C9F-86C6-A2BDB92EB9C5}" sibTransId="{3D5C4DB2-EDC0-4603-843D-DD9E53D7D9F8}"/>
    <dgm:cxn modelId="{154F1F3E-FB44-4726-A302-C96D821EE34D}" srcId="{B58B5ADA-51BF-453A-9970-5BDA83E95EB6}" destId="{463554D6-856F-40BE-924A-05AEEE8484D7}" srcOrd="0" destOrd="0" parTransId="{80491670-26EE-4742-9B43-A2194BE1E8D8}" sibTransId="{AFDC230E-D27E-47D0-9505-C2FCEE767424}"/>
    <dgm:cxn modelId="{ADD98011-1DB6-431D-A8DF-4B09213677E9}" type="presOf" srcId="{A1D8AD60-FD75-417C-B35A-20B2006921F0}" destId="{07A39B71-647F-428E-933F-DADCCDE8FCA8}" srcOrd="0" destOrd="0" presId="urn:microsoft.com/office/officeart/2005/8/layout/vList5"/>
    <dgm:cxn modelId="{A6EB5695-CBFE-413E-85DA-D18359E3735A}" type="presOf" srcId="{A4950391-42BC-4934-8010-E150D7B950C3}" destId="{366AA491-FD27-4849-B6BC-A5F5A5DD9A15}" srcOrd="0" destOrd="0" presId="urn:microsoft.com/office/officeart/2005/8/layout/vList5"/>
    <dgm:cxn modelId="{CDE7486B-71F0-4B7C-AD00-2BDCEB9ED913}" srcId="{564BFBAB-CE1C-4E0A-92DA-C9DD8B6DB0EF}" destId="{8BC0D309-0F9C-48A3-9985-F7F11175B2F1}" srcOrd="0" destOrd="0" parTransId="{A3E969A1-6503-4F57-8E8B-485EC9847035}" sibTransId="{26D3D8BB-B46E-4370-AA2C-50475E2697AE}"/>
    <dgm:cxn modelId="{77FCA073-24F3-49B0-9818-7520A6B7D74C}" srcId="{A1D8AD60-FD75-417C-B35A-20B2006921F0}" destId="{B58B5ADA-51BF-453A-9970-5BDA83E95EB6}" srcOrd="0" destOrd="0" parTransId="{2621FABA-E9DE-472F-AF18-00CF0D8CB953}" sibTransId="{AA6264D7-E02E-4896-BB3E-A62F71024D7C}"/>
    <dgm:cxn modelId="{270137E4-8128-4F00-B7D5-DCA980609646}" type="presOf" srcId="{B58B5ADA-51BF-453A-9970-5BDA83E95EB6}" destId="{C0FD1A82-68CA-4267-87FB-08A961C314FA}" srcOrd="0" destOrd="0" presId="urn:microsoft.com/office/officeart/2005/8/layout/vList5"/>
    <dgm:cxn modelId="{7E40A9D4-8A5E-4494-8CFC-CF5DEEF48903}" type="presOf" srcId="{8BC0D309-0F9C-48A3-9985-F7F11175B2F1}" destId="{B1BA6BAD-18CF-4F91-BBFE-0AC211AA2038}" srcOrd="0" destOrd="0" presId="urn:microsoft.com/office/officeart/2005/8/layout/vList5"/>
    <dgm:cxn modelId="{9F0E3AC7-9162-41A7-AC3D-5A369A16F00A}" type="presOf" srcId="{463554D6-856F-40BE-924A-05AEEE8484D7}" destId="{9C77AA43-A296-410A-98A3-96DC358A019C}" srcOrd="0" destOrd="0" presId="urn:microsoft.com/office/officeart/2005/8/layout/vList5"/>
    <dgm:cxn modelId="{D15FBC40-CDA4-4938-B466-A0B66B2E38CF}" srcId="{E749E631-F74B-445F-94A9-50C5A6F62B8C}" destId="{8A41F1ED-0310-424C-B051-13D57AD4CFD0}" srcOrd="0" destOrd="0" parTransId="{FBFE3A66-F90A-423E-BA68-0341E45BF05D}" sibTransId="{D8EF978B-8E1B-4B3B-8A02-1807C5538A18}"/>
    <dgm:cxn modelId="{AFF974C3-29B3-4799-8092-BCBA73480F11}" type="presOf" srcId="{8A41F1ED-0310-424C-B051-13D57AD4CFD0}" destId="{57F67231-0FB0-4EE1-958A-9318A949D06E}" srcOrd="0" destOrd="0" presId="urn:microsoft.com/office/officeart/2005/8/layout/vList5"/>
    <dgm:cxn modelId="{31E016DA-BF75-455F-906B-A8DF0BE1EEF3}" srcId="{A1D8AD60-FD75-417C-B35A-20B2006921F0}" destId="{E749E631-F74B-445F-94A9-50C5A6F62B8C}" srcOrd="3" destOrd="0" parTransId="{12273832-99E5-4CFD-868A-504B92299B3F}" sibTransId="{C210DB8E-7BCC-40D2-9126-1333627827A1}"/>
    <dgm:cxn modelId="{1C480495-25B0-4FEE-9496-1CE36E1A000A}" type="presOf" srcId="{FAE42BC8-FC3B-424B-BAEF-20D9BDEDBB23}" destId="{58DCC944-CE4B-4EB8-AF91-33222C734747}" srcOrd="0" destOrd="0" presId="urn:microsoft.com/office/officeart/2005/8/layout/vList5"/>
    <dgm:cxn modelId="{0EBA277F-6342-4F35-B669-01D9D5C33BBE}" srcId="{C55D9AEC-C04C-4980-9F45-64CF56BEC7D1}" destId="{30837CB0-65BF-4C15-AC9B-1049EB44A212}" srcOrd="0" destOrd="0" parTransId="{ED81E30F-BF59-46D6-A666-8A22D96ACCBF}" sibTransId="{9DC2D67B-3756-429D-BF79-277225FCE98F}"/>
    <dgm:cxn modelId="{016E16D1-8119-4D5A-958B-4A23B450634F}" srcId="{A4950391-42BC-4934-8010-E150D7B950C3}" destId="{FAE42BC8-FC3B-424B-BAEF-20D9BDEDBB23}" srcOrd="0" destOrd="0" parTransId="{D421A393-534C-4BA0-AD19-84323BDF3DEA}" sibTransId="{D805BF04-97D5-4C2D-924C-795E718EF5F8}"/>
    <dgm:cxn modelId="{9D67556A-FB3A-4A8F-AAEC-22C5593506F7}" type="presOf" srcId="{30837CB0-65BF-4C15-AC9B-1049EB44A212}" destId="{9A85710B-A323-43FC-98D3-DAA356D83BC7}" srcOrd="0" destOrd="0" presId="urn:microsoft.com/office/officeart/2005/8/layout/vList5"/>
    <dgm:cxn modelId="{56972F2C-E72B-463E-896A-A429063941B4}" type="presOf" srcId="{C55D9AEC-C04C-4980-9F45-64CF56BEC7D1}" destId="{F160A00B-12F0-462A-8214-E5F3F2872EB4}" srcOrd="0" destOrd="0" presId="urn:microsoft.com/office/officeart/2005/8/layout/vList5"/>
    <dgm:cxn modelId="{B3CD9687-FF40-451C-A945-0AE39458EA84}" srcId="{A1D8AD60-FD75-417C-B35A-20B2006921F0}" destId="{C55D9AEC-C04C-4980-9F45-64CF56BEC7D1}" srcOrd="1" destOrd="0" parTransId="{0BE96C16-9FCA-47D0-8261-6AC9C7A88BD1}" sibTransId="{D02979CA-75D8-482A-81B1-FE937368C8C4}"/>
    <dgm:cxn modelId="{F7DFA3C5-DC54-464B-968A-ACF47921CE91}" type="presParOf" srcId="{07A39B71-647F-428E-933F-DADCCDE8FCA8}" destId="{65925DF9-C0F1-4C5D-ABCE-EF006CBEF566}" srcOrd="0" destOrd="0" presId="urn:microsoft.com/office/officeart/2005/8/layout/vList5"/>
    <dgm:cxn modelId="{3D8B91EF-146E-4E69-8CE0-22DA3432B1B3}" type="presParOf" srcId="{65925DF9-C0F1-4C5D-ABCE-EF006CBEF566}" destId="{C0FD1A82-68CA-4267-87FB-08A961C314FA}" srcOrd="0" destOrd="0" presId="urn:microsoft.com/office/officeart/2005/8/layout/vList5"/>
    <dgm:cxn modelId="{42532DAD-C406-482C-B522-5D598BA1C55F}" type="presParOf" srcId="{65925DF9-C0F1-4C5D-ABCE-EF006CBEF566}" destId="{9C77AA43-A296-410A-98A3-96DC358A019C}" srcOrd="1" destOrd="0" presId="urn:microsoft.com/office/officeart/2005/8/layout/vList5"/>
    <dgm:cxn modelId="{44B6853B-9A13-4B2F-8D85-1DC757AF320A}" type="presParOf" srcId="{07A39B71-647F-428E-933F-DADCCDE8FCA8}" destId="{8E4DDB24-61E0-4122-B995-5685268B07C4}" srcOrd="1" destOrd="0" presId="urn:microsoft.com/office/officeart/2005/8/layout/vList5"/>
    <dgm:cxn modelId="{23670626-BBC1-4A93-989B-3A1B7A16CB6C}" type="presParOf" srcId="{07A39B71-647F-428E-933F-DADCCDE8FCA8}" destId="{AB4DB10A-E713-4A15-BC41-42F5D1710623}" srcOrd="2" destOrd="0" presId="urn:microsoft.com/office/officeart/2005/8/layout/vList5"/>
    <dgm:cxn modelId="{068251A7-A25E-4B17-B4C4-94C981083B6A}" type="presParOf" srcId="{AB4DB10A-E713-4A15-BC41-42F5D1710623}" destId="{F160A00B-12F0-462A-8214-E5F3F2872EB4}" srcOrd="0" destOrd="0" presId="urn:microsoft.com/office/officeart/2005/8/layout/vList5"/>
    <dgm:cxn modelId="{85C3F1DD-8E0C-4544-9C94-FC9B91F64EB3}" type="presParOf" srcId="{AB4DB10A-E713-4A15-BC41-42F5D1710623}" destId="{9A85710B-A323-43FC-98D3-DAA356D83BC7}" srcOrd="1" destOrd="0" presId="urn:microsoft.com/office/officeart/2005/8/layout/vList5"/>
    <dgm:cxn modelId="{DE56E28D-42EE-4399-9BD9-1616AFE0D627}" type="presParOf" srcId="{07A39B71-647F-428E-933F-DADCCDE8FCA8}" destId="{657B4066-98A4-4279-92B0-F481A7A21F59}" srcOrd="3" destOrd="0" presId="urn:microsoft.com/office/officeart/2005/8/layout/vList5"/>
    <dgm:cxn modelId="{89938CE0-BB4A-481A-B3C0-98AAEDC33833}" type="presParOf" srcId="{07A39B71-647F-428E-933F-DADCCDE8FCA8}" destId="{11A23619-DAB1-46D3-808C-73DC8AC5EA03}" srcOrd="4" destOrd="0" presId="urn:microsoft.com/office/officeart/2005/8/layout/vList5"/>
    <dgm:cxn modelId="{E94F31CE-4232-4783-9419-C5F6E58E54EB}" type="presParOf" srcId="{11A23619-DAB1-46D3-808C-73DC8AC5EA03}" destId="{401A0B0A-72FD-4B1A-8967-C0DFFFB36043}" srcOrd="0" destOrd="0" presId="urn:microsoft.com/office/officeart/2005/8/layout/vList5"/>
    <dgm:cxn modelId="{1F27739E-510E-48AA-BE4F-0A169934BA4F}" type="presParOf" srcId="{11A23619-DAB1-46D3-808C-73DC8AC5EA03}" destId="{B1BA6BAD-18CF-4F91-BBFE-0AC211AA2038}" srcOrd="1" destOrd="0" presId="urn:microsoft.com/office/officeart/2005/8/layout/vList5"/>
    <dgm:cxn modelId="{091196E8-69EE-4AA0-9AA7-48759F445D61}" type="presParOf" srcId="{07A39B71-647F-428E-933F-DADCCDE8FCA8}" destId="{345FBE63-DFD8-434E-A2E5-4E99EF017002}" srcOrd="5" destOrd="0" presId="urn:microsoft.com/office/officeart/2005/8/layout/vList5"/>
    <dgm:cxn modelId="{888FD936-97AE-4EC4-82EC-0D5BECB4B6D7}" type="presParOf" srcId="{07A39B71-647F-428E-933F-DADCCDE8FCA8}" destId="{1E29590B-683F-4F99-95B6-8FE0FCA397B5}" srcOrd="6" destOrd="0" presId="urn:microsoft.com/office/officeart/2005/8/layout/vList5"/>
    <dgm:cxn modelId="{55B69217-C1A5-4E7A-BC25-5C7F1E04D8AD}" type="presParOf" srcId="{1E29590B-683F-4F99-95B6-8FE0FCA397B5}" destId="{E7FD9BA6-A611-49CD-8BCD-5FAB9A0BDAF3}" srcOrd="0" destOrd="0" presId="urn:microsoft.com/office/officeart/2005/8/layout/vList5"/>
    <dgm:cxn modelId="{7CDA31C1-4149-47CE-92CB-C8E2380660AF}" type="presParOf" srcId="{1E29590B-683F-4F99-95B6-8FE0FCA397B5}" destId="{57F67231-0FB0-4EE1-958A-9318A949D06E}" srcOrd="1" destOrd="0" presId="urn:microsoft.com/office/officeart/2005/8/layout/vList5"/>
    <dgm:cxn modelId="{06FC033E-FFA0-485C-8227-E5B658D6FB8D}" type="presParOf" srcId="{07A39B71-647F-428E-933F-DADCCDE8FCA8}" destId="{08C8BDC6-CDDE-4F9C-A502-AFE6A714CE9C}" srcOrd="7" destOrd="0" presId="urn:microsoft.com/office/officeart/2005/8/layout/vList5"/>
    <dgm:cxn modelId="{8550C243-BF4A-417D-ABE8-7EACEB4866AD}" type="presParOf" srcId="{07A39B71-647F-428E-933F-DADCCDE8FCA8}" destId="{DF118C53-C04A-4982-B4A9-53C475437607}" srcOrd="8" destOrd="0" presId="urn:microsoft.com/office/officeart/2005/8/layout/vList5"/>
    <dgm:cxn modelId="{A26BA0F7-FD25-4351-9D48-5B7AB432157C}" type="presParOf" srcId="{DF118C53-C04A-4982-B4A9-53C475437607}" destId="{366AA491-FD27-4849-B6BC-A5F5A5DD9A15}" srcOrd="0" destOrd="0" presId="urn:microsoft.com/office/officeart/2005/8/layout/vList5"/>
    <dgm:cxn modelId="{987B93A4-9FB2-4507-83FE-AEEB8F183B7E}" type="presParOf" srcId="{DF118C53-C04A-4982-B4A9-53C475437607}" destId="{58DCC944-CE4B-4EB8-AF91-33222C7347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E34A1-01A7-4909-8C15-8D4B4F1264D9}" type="doc">
      <dgm:prSet loTypeId="urn:microsoft.com/office/officeart/2005/8/layout/vList2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3DB948F-D513-4988-863E-EAD4401F9988}">
      <dgm:prSet phldrT="[Text]"/>
      <dgm:spPr/>
      <dgm:t>
        <a:bodyPr/>
        <a:lstStyle/>
        <a:p>
          <a:r>
            <a:rPr lang="en-US" dirty="0" smtClean="0"/>
            <a:t>Drive bay(s)</a:t>
          </a:r>
          <a:endParaRPr lang="en-US" dirty="0"/>
        </a:p>
      </dgm:t>
    </dgm:pt>
    <dgm:pt modelId="{D5EDFF03-33B6-44DB-81B2-B7496DAA9F07}" type="parTrans" cxnId="{4D9B925A-2F22-40FD-982E-10D9195C0A30}">
      <dgm:prSet/>
      <dgm:spPr/>
      <dgm:t>
        <a:bodyPr/>
        <a:lstStyle/>
        <a:p>
          <a:endParaRPr lang="en-US"/>
        </a:p>
      </dgm:t>
    </dgm:pt>
    <dgm:pt modelId="{482960A1-E581-4A4C-B578-036BA5524A2F}" type="sibTrans" cxnId="{4D9B925A-2F22-40FD-982E-10D9195C0A30}">
      <dgm:prSet/>
      <dgm:spPr/>
      <dgm:t>
        <a:bodyPr/>
        <a:lstStyle/>
        <a:p>
          <a:endParaRPr lang="en-US"/>
        </a:p>
      </dgm:t>
    </dgm:pt>
    <dgm:pt modelId="{7D1C6490-ECDF-4DEA-A2AC-63CB7D8F088C}">
      <dgm:prSet phldrT="[Text]"/>
      <dgm:spPr/>
      <dgm:t>
        <a:bodyPr/>
        <a:lstStyle/>
        <a:p>
          <a:r>
            <a:rPr lang="en-US" dirty="0" smtClean="0"/>
            <a:t>Power supply</a:t>
          </a:r>
          <a:endParaRPr lang="en-US" dirty="0"/>
        </a:p>
      </dgm:t>
    </dgm:pt>
    <dgm:pt modelId="{044DF067-D3A1-43D4-9844-BC24C11E7305}" type="parTrans" cxnId="{B503CD01-0323-4287-817E-7BAE54185405}">
      <dgm:prSet/>
      <dgm:spPr/>
      <dgm:t>
        <a:bodyPr/>
        <a:lstStyle/>
        <a:p>
          <a:endParaRPr lang="en-US"/>
        </a:p>
      </dgm:t>
    </dgm:pt>
    <dgm:pt modelId="{C3E441F5-EC92-4BBD-A331-1A1ADD79E978}" type="sibTrans" cxnId="{B503CD01-0323-4287-817E-7BAE54185405}">
      <dgm:prSet/>
      <dgm:spPr/>
      <dgm:t>
        <a:bodyPr/>
        <a:lstStyle/>
        <a:p>
          <a:endParaRPr lang="en-US"/>
        </a:p>
      </dgm:t>
    </dgm:pt>
    <dgm:pt modelId="{8ECBE45D-E4FD-46D3-8A78-672DCBCE652C}">
      <dgm:prSet phldrT="[Text]"/>
      <dgm:spPr/>
      <dgm:t>
        <a:bodyPr/>
        <a:lstStyle/>
        <a:p>
          <a:r>
            <a:rPr lang="en-US" dirty="0" smtClean="0"/>
            <a:t>Sound card</a:t>
          </a:r>
          <a:endParaRPr lang="en-US" dirty="0"/>
        </a:p>
      </dgm:t>
    </dgm:pt>
    <dgm:pt modelId="{78A054F9-D146-45A3-9DF1-0A37594AE88F}" type="parTrans" cxnId="{DEE6BF8E-FBB6-49F6-B46D-F27F51E8A07E}">
      <dgm:prSet/>
      <dgm:spPr/>
      <dgm:t>
        <a:bodyPr/>
        <a:lstStyle/>
        <a:p>
          <a:endParaRPr lang="en-US"/>
        </a:p>
      </dgm:t>
    </dgm:pt>
    <dgm:pt modelId="{BC0992DE-B17D-4554-8D85-EF35BF6BFBAA}" type="sibTrans" cxnId="{DEE6BF8E-FBB6-49F6-B46D-F27F51E8A07E}">
      <dgm:prSet/>
      <dgm:spPr/>
      <dgm:t>
        <a:bodyPr/>
        <a:lstStyle/>
        <a:p>
          <a:endParaRPr lang="en-US"/>
        </a:p>
      </dgm:t>
    </dgm:pt>
    <dgm:pt modelId="{43BED282-EF8D-4773-A045-AAB8B17F1DE4}">
      <dgm:prSet phldrT="[Text]"/>
      <dgm:spPr/>
      <dgm:t>
        <a:bodyPr/>
        <a:lstStyle/>
        <a:p>
          <a:r>
            <a:rPr lang="en-US" dirty="0" smtClean="0"/>
            <a:t>Video card</a:t>
          </a:r>
          <a:endParaRPr lang="en-US" dirty="0"/>
        </a:p>
      </dgm:t>
    </dgm:pt>
    <dgm:pt modelId="{42C9B655-B370-4286-B37E-76DEABADE5ED}" type="parTrans" cxnId="{5B0BFC19-A449-4A44-A602-17030E319F7C}">
      <dgm:prSet/>
      <dgm:spPr/>
      <dgm:t>
        <a:bodyPr/>
        <a:lstStyle/>
        <a:p>
          <a:endParaRPr lang="en-US"/>
        </a:p>
      </dgm:t>
    </dgm:pt>
    <dgm:pt modelId="{90E8CFA8-A9E3-4766-847D-880DA0CC9FFB}" type="sibTrans" cxnId="{5B0BFC19-A449-4A44-A602-17030E319F7C}">
      <dgm:prSet/>
      <dgm:spPr/>
      <dgm:t>
        <a:bodyPr/>
        <a:lstStyle/>
        <a:p>
          <a:endParaRPr lang="en-US"/>
        </a:p>
      </dgm:t>
    </dgm:pt>
    <dgm:pt modelId="{1C74C46F-96AB-475E-9CED-46CF611C1870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09557C89-6021-4594-A852-FBA80E973968}" type="parTrans" cxnId="{CF367B60-A9B9-4D0C-938C-593007968015}">
      <dgm:prSet/>
      <dgm:spPr/>
      <dgm:t>
        <a:bodyPr/>
        <a:lstStyle/>
        <a:p>
          <a:endParaRPr lang="en-US"/>
        </a:p>
      </dgm:t>
    </dgm:pt>
    <dgm:pt modelId="{E268A7DB-16E3-4602-99F2-96CD9D499977}" type="sibTrans" cxnId="{CF367B60-A9B9-4D0C-938C-593007968015}">
      <dgm:prSet/>
      <dgm:spPr/>
      <dgm:t>
        <a:bodyPr/>
        <a:lstStyle/>
        <a:p>
          <a:endParaRPr lang="en-US"/>
        </a:p>
      </dgm:t>
    </dgm:pt>
    <dgm:pt modelId="{14438694-CBAD-4D60-9C6E-9E32058D74E6}">
      <dgm:prSet phldrT="[Text]"/>
      <dgm:spPr/>
      <dgm:t>
        <a:bodyPr/>
        <a:lstStyle/>
        <a:p>
          <a:r>
            <a:rPr lang="en-US" dirty="0" smtClean="0"/>
            <a:t>Memory</a:t>
          </a:r>
          <a:endParaRPr lang="en-US" dirty="0"/>
        </a:p>
      </dgm:t>
    </dgm:pt>
    <dgm:pt modelId="{200CA008-ACA9-44A2-9989-7CEA95565ED6}" type="parTrans" cxnId="{401903B1-09A3-4878-B6A8-9101A3CEEC5E}">
      <dgm:prSet/>
      <dgm:spPr/>
      <dgm:t>
        <a:bodyPr/>
        <a:lstStyle/>
        <a:p>
          <a:endParaRPr lang="en-US"/>
        </a:p>
      </dgm:t>
    </dgm:pt>
    <dgm:pt modelId="{3A1E15C2-3357-453D-A0E7-30659126E663}" type="sibTrans" cxnId="{401903B1-09A3-4878-B6A8-9101A3CEEC5E}">
      <dgm:prSet/>
      <dgm:spPr/>
      <dgm:t>
        <a:bodyPr/>
        <a:lstStyle/>
        <a:p>
          <a:endParaRPr lang="en-US"/>
        </a:p>
      </dgm:t>
    </dgm:pt>
    <dgm:pt modelId="{FA4EE5C0-35D3-4DF0-B463-6AC882A192AB}" type="pres">
      <dgm:prSet presAssocID="{AC7E34A1-01A7-4909-8C15-8D4B4F1264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A8E8D-370D-4FAE-BA32-0784A6021007}" type="pres">
      <dgm:prSet presAssocID="{33DB948F-D513-4988-863E-EAD4401F998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EEA4F-21B6-4166-BF5D-75178F82A543}" type="pres">
      <dgm:prSet presAssocID="{482960A1-E581-4A4C-B578-036BA5524A2F}" presName="spacer" presStyleCnt="0"/>
      <dgm:spPr/>
    </dgm:pt>
    <dgm:pt modelId="{493BBAB9-6DFF-4C5A-B244-118D186CB280}" type="pres">
      <dgm:prSet presAssocID="{7D1C6490-ECDF-4DEA-A2AC-63CB7D8F088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72B64-9BE3-4607-BA0A-38C13BAC0429}" type="pres">
      <dgm:prSet presAssocID="{C3E441F5-EC92-4BBD-A331-1A1ADD79E978}" presName="spacer" presStyleCnt="0"/>
      <dgm:spPr/>
    </dgm:pt>
    <dgm:pt modelId="{895FDAB9-57AA-4BA9-91A8-211218E5F072}" type="pres">
      <dgm:prSet presAssocID="{8ECBE45D-E4FD-46D3-8A78-672DCBCE652C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9860B-1881-4FE6-A596-65341D59285D}" type="pres">
      <dgm:prSet presAssocID="{BC0992DE-B17D-4554-8D85-EF35BF6BFBAA}" presName="spacer" presStyleCnt="0"/>
      <dgm:spPr/>
    </dgm:pt>
    <dgm:pt modelId="{4763E757-6139-46D9-8322-6395299C5CD0}" type="pres">
      <dgm:prSet presAssocID="{43BED282-EF8D-4773-A045-AAB8B17F1DE4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A2CB6-8841-4472-A33F-E904BCF7EC92}" type="pres">
      <dgm:prSet presAssocID="{90E8CFA8-A9E3-4766-847D-880DA0CC9FFB}" presName="spacer" presStyleCnt="0"/>
      <dgm:spPr/>
    </dgm:pt>
    <dgm:pt modelId="{E453C0A0-81B4-4173-BE08-655F2581B378}" type="pres">
      <dgm:prSet presAssocID="{1C74C46F-96AB-475E-9CED-46CF611C1870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86891-6B7C-4076-B8EE-38DD2CECDF84}" type="pres">
      <dgm:prSet presAssocID="{E268A7DB-16E3-4602-99F2-96CD9D499977}" presName="spacer" presStyleCnt="0"/>
      <dgm:spPr/>
    </dgm:pt>
    <dgm:pt modelId="{6C016112-B2D0-4C80-A90F-CE8F0A28E552}" type="pres">
      <dgm:prSet presAssocID="{14438694-CBAD-4D60-9C6E-9E32058D74E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6BC8D-C98F-4DD7-AFA6-11899037050A}" type="presOf" srcId="{7D1C6490-ECDF-4DEA-A2AC-63CB7D8F088C}" destId="{493BBAB9-6DFF-4C5A-B244-118D186CB280}" srcOrd="0" destOrd="0" presId="urn:microsoft.com/office/officeart/2005/8/layout/vList2"/>
    <dgm:cxn modelId="{CF367B60-A9B9-4D0C-938C-593007968015}" srcId="{AC7E34A1-01A7-4909-8C15-8D4B4F1264D9}" destId="{1C74C46F-96AB-475E-9CED-46CF611C1870}" srcOrd="4" destOrd="0" parTransId="{09557C89-6021-4594-A852-FBA80E973968}" sibTransId="{E268A7DB-16E3-4602-99F2-96CD9D499977}"/>
    <dgm:cxn modelId="{B503CD01-0323-4287-817E-7BAE54185405}" srcId="{AC7E34A1-01A7-4909-8C15-8D4B4F1264D9}" destId="{7D1C6490-ECDF-4DEA-A2AC-63CB7D8F088C}" srcOrd="1" destOrd="0" parTransId="{044DF067-D3A1-43D4-9844-BC24C11E7305}" sibTransId="{C3E441F5-EC92-4BBD-A331-1A1ADD79E978}"/>
    <dgm:cxn modelId="{401903B1-09A3-4878-B6A8-9101A3CEEC5E}" srcId="{AC7E34A1-01A7-4909-8C15-8D4B4F1264D9}" destId="{14438694-CBAD-4D60-9C6E-9E32058D74E6}" srcOrd="5" destOrd="0" parTransId="{200CA008-ACA9-44A2-9989-7CEA95565ED6}" sibTransId="{3A1E15C2-3357-453D-A0E7-30659126E663}"/>
    <dgm:cxn modelId="{4D9B925A-2F22-40FD-982E-10D9195C0A30}" srcId="{AC7E34A1-01A7-4909-8C15-8D4B4F1264D9}" destId="{33DB948F-D513-4988-863E-EAD4401F9988}" srcOrd="0" destOrd="0" parTransId="{D5EDFF03-33B6-44DB-81B2-B7496DAA9F07}" sibTransId="{482960A1-E581-4A4C-B578-036BA5524A2F}"/>
    <dgm:cxn modelId="{A0E5D476-6C0B-45D9-931B-4053142F775F}" type="presOf" srcId="{AC7E34A1-01A7-4909-8C15-8D4B4F1264D9}" destId="{FA4EE5C0-35D3-4DF0-B463-6AC882A192AB}" srcOrd="0" destOrd="0" presId="urn:microsoft.com/office/officeart/2005/8/layout/vList2"/>
    <dgm:cxn modelId="{73B00B29-DAF7-4552-BE26-D2A90D85ED17}" type="presOf" srcId="{1C74C46F-96AB-475E-9CED-46CF611C1870}" destId="{E453C0A0-81B4-4173-BE08-655F2581B378}" srcOrd="0" destOrd="0" presId="urn:microsoft.com/office/officeart/2005/8/layout/vList2"/>
    <dgm:cxn modelId="{24515340-B253-474B-B050-99A70319B9F8}" type="presOf" srcId="{33DB948F-D513-4988-863E-EAD4401F9988}" destId="{D7CA8E8D-370D-4FAE-BA32-0784A6021007}" srcOrd="0" destOrd="0" presId="urn:microsoft.com/office/officeart/2005/8/layout/vList2"/>
    <dgm:cxn modelId="{DEE6BF8E-FBB6-49F6-B46D-F27F51E8A07E}" srcId="{AC7E34A1-01A7-4909-8C15-8D4B4F1264D9}" destId="{8ECBE45D-E4FD-46D3-8A78-672DCBCE652C}" srcOrd="2" destOrd="0" parTransId="{78A054F9-D146-45A3-9DF1-0A37594AE88F}" sibTransId="{BC0992DE-B17D-4554-8D85-EF35BF6BFBAA}"/>
    <dgm:cxn modelId="{E0E7F436-E4F9-4949-A66B-5C1942FEDEBE}" type="presOf" srcId="{14438694-CBAD-4D60-9C6E-9E32058D74E6}" destId="{6C016112-B2D0-4C80-A90F-CE8F0A28E552}" srcOrd="0" destOrd="0" presId="urn:microsoft.com/office/officeart/2005/8/layout/vList2"/>
    <dgm:cxn modelId="{AD90EFA2-7B05-41EE-A635-41FE2B28B689}" type="presOf" srcId="{8ECBE45D-E4FD-46D3-8A78-672DCBCE652C}" destId="{895FDAB9-57AA-4BA9-91A8-211218E5F072}" srcOrd="0" destOrd="0" presId="urn:microsoft.com/office/officeart/2005/8/layout/vList2"/>
    <dgm:cxn modelId="{73515B83-6D42-4121-ACF1-44776C97588C}" type="presOf" srcId="{43BED282-EF8D-4773-A045-AAB8B17F1DE4}" destId="{4763E757-6139-46D9-8322-6395299C5CD0}" srcOrd="0" destOrd="0" presId="urn:microsoft.com/office/officeart/2005/8/layout/vList2"/>
    <dgm:cxn modelId="{5B0BFC19-A449-4A44-A602-17030E319F7C}" srcId="{AC7E34A1-01A7-4909-8C15-8D4B4F1264D9}" destId="{43BED282-EF8D-4773-A045-AAB8B17F1DE4}" srcOrd="3" destOrd="0" parTransId="{42C9B655-B370-4286-B37E-76DEABADE5ED}" sibTransId="{90E8CFA8-A9E3-4766-847D-880DA0CC9FFB}"/>
    <dgm:cxn modelId="{45112C39-7382-4357-8AF3-A2C2E939ACDF}" type="presParOf" srcId="{FA4EE5C0-35D3-4DF0-B463-6AC882A192AB}" destId="{D7CA8E8D-370D-4FAE-BA32-0784A6021007}" srcOrd="0" destOrd="0" presId="urn:microsoft.com/office/officeart/2005/8/layout/vList2"/>
    <dgm:cxn modelId="{D8D17E12-6ED6-48C4-A936-BAE9707134AC}" type="presParOf" srcId="{FA4EE5C0-35D3-4DF0-B463-6AC882A192AB}" destId="{401EEA4F-21B6-4166-BF5D-75178F82A543}" srcOrd="1" destOrd="0" presId="urn:microsoft.com/office/officeart/2005/8/layout/vList2"/>
    <dgm:cxn modelId="{0705BE6A-333A-4791-B5A9-3D3D4710A9C6}" type="presParOf" srcId="{FA4EE5C0-35D3-4DF0-B463-6AC882A192AB}" destId="{493BBAB9-6DFF-4C5A-B244-118D186CB280}" srcOrd="2" destOrd="0" presId="urn:microsoft.com/office/officeart/2005/8/layout/vList2"/>
    <dgm:cxn modelId="{E05B413F-C8CB-4BFC-8624-A2430CBA3CC7}" type="presParOf" srcId="{FA4EE5C0-35D3-4DF0-B463-6AC882A192AB}" destId="{00472B64-9BE3-4607-BA0A-38C13BAC0429}" srcOrd="3" destOrd="0" presId="urn:microsoft.com/office/officeart/2005/8/layout/vList2"/>
    <dgm:cxn modelId="{EEFC513C-4D7E-4E35-98C2-25A6D5D95F9C}" type="presParOf" srcId="{FA4EE5C0-35D3-4DF0-B463-6AC882A192AB}" destId="{895FDAB9-57AA-4BA9-91A8-211218E5F072}" srcOrd="4" destOrd="0" presId="urn:microsoft.com/office/officeart/2005/8/layout/vList2"/>
    <dgm:cxn modelId="{3504E411-C0CC-476F-A521-5C8E42085F10}" type="presParOf" srcId="{FA4EE5C0-35D3-4DF0-B463-6AC882A192AB}" destId="{DDE9860B-1881-4FE6-A596-65341D59285D}" srcOrd="5" destOrd="0" presId="urn:microsoft.com/office/officeart/2005/8/layout/vList2"/>
    <dgm:cxn modelId="{F152D8FC-9DB7-4A94-8D9B-05EF3E5A4714}" type="presParOf" srcId="{FA4EE5C0-35D3-4DF0-B463-6AC882A192AB}" destId="{4763E757-6139-46D9-8322-6395299C5CD0}" srcOrd="6" destOrd="0" presId="urn:microsoft.com/office/officeart/2005/8/layout/vList2"/>
    <dgm:cxn modelId="{C134F8AE-1D57-49EA-B59F-E33965CF94F5}" type="presParOf" srcId="{FA4EE5C0-35D3-4DF0-B463-6AC882A192AB}" destId="{8CBA2CB6-8841-4472-A33F-E904BCF7EC92}" srcOrd="7" destOrd="0" presId="urn:microsoft.com/office/officeart/2005/8/layout/vList2"/>
    <dgm:cxn modelId="{AEDAC0B3-D4ED-44A2-9EB1-115898443556}" type="presParOf" srcId="{FA4EE5C0-35D3-4DF0-B463-6AC882A192AB}" destId="{E453C0A0-81B4-4173-BE08-655F2581B378}" srcOrd="8" destOrd="0" presId="urn:microsoft.com/office/officeart/2005/8/layout/vList2"/>
    <dgm:cxn modelId="{E689F3CD-9F52-4D79-8D38-0A11308F0E50}" type="presParOf" srcId="{FA4EE5C0-35D3-4DF0-B463-6AC882A192AB}" destId="{A0486891-6B7C-4076-B8EE-38DD2CECDF84}" srcOrd="9" destOrd="0" presId="urn:microsoft.com/office/officeart/2005/8/layout/vList2"/>
    <dgm:cxn modelId="{FEBB1F3C-96D2-4EA1-8005-D543EADB5B13}" type="presParOf" srcId="{FA4EE5C0-35D3-4DF0-B463-6AC882A192AB}" destId="{6C016112-B2D0-4C80-A90F-CE8F0A28E55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C2DD6B-FB11-4A88-8E09-A3AEA185C77F}" type="doc">
      <dgm:prSet loTypeId="urn:microsoft.com/office/officeart/2005/8/layout/default#11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27C1BE7-7EF2-4D5A-B1A4-AC86C6AD4ED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Multi-core processor</a:t>
          </a:r>
          <a:endParaRPr lang="en-US" b="1" dirty="0">
            <a:solidFill>
              <a:srgbClr val="A52439"/>
            </a:solidFill>
          </a:endParaRPr>
        </a:p>
      </dgm:t>
    </dgm:pt>
    <dgm:pt modelId="{38ABC0DB-5606-4A48-BB1E-3AA2E550CBE8}" type="parTrans" cxnId="{FD36AFE8-2146-4A5F-A2B4-B0F2F5C7DCC6}">
      <dgm:prSet/>
      <dgm:spPr/>
      <dgm:t>
        <a:bodyPr/>
        <a:lstStyle/>
        <a:p>
          <a:endParaRPr lang="en-US"/>
        </a:p>
      </dgm:t>
    </dgm:pt>
    <dgm:pt modelId="{67C9D9C9-008C-47F6-B059-390257214B03}" type="sibTrans" cxnId="{FD36AFE8-2146-4A5F-A2B4-B0F2F5C7DCC6}">
      <dgm:prSet/>
      <dgm:spPr/>
      <dgm:t>
        <a:bodyPr/>
        <a:lstStyle/>
        <a:p>
          <a:endParaRPr lang="en-US"/>
        </a:p>
      </dgm:t>
    </dgm:pt>
    <dgm:pt modelId="{62FC1EBC-8D28-4BD2-9C2C-1E3D3BA80C45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Dual-core processor</a:t>
          </a:r>
          <a:endParaRPr lang="en-US" b="1" dirty="0">
            <a:solidFill>
              <a:srgbClr val="A52439"/>
            </a:solidFill>
          </a:endParaRPr>
        </a:p>
      </dgm:t>
    </dgm:pt>
    <dgm:pt modelId="{51A7AA83-6644-42E4-BEB9-325D1F1A3812}" type="parTrans" cxnId="{C1316CAA-6FC2-45E9-9E4B-2E897C096A5F}">
      <dgm:prSet/>
      <dgm:spPr/>
      <dgm:t>
        <a:bodyPr/>
        <a:lstStyle/>
        <a:p>
          <a:endParaRPr lang="en-US"/>
        </a:p>
      </dgm:t>
    </dgm:pt>
    <dgm:pt modelId="{4EE40733-2A75-4975-BBC6-B538EBF8E801}" type="sibTrans" cxnId="{C1316CAA-6FC2-45E9-9E4B-2E897C096A5F}">
      <dgm:prSet/>
      <dgm:spPr/>
      <dgm:t>
        <a:bodyPr/>
        <a:lstStyle/>
        <a:p>
          <a:endParaRPr lang="en-US"/>
        </a:p>
      </dgm:t>
    </dgm:pt>
    <dgm:pt modelId="{03F18DD5-2CC3-490F-A280-7957B277663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Quad-core processor</a:t>
          </a:r>
          <a:endParaRPr lang="en-US" b="1" dirty="0">
            <a:solidFill>
              <a:srgbClr val="A52439"/>
            </a:solidFill>
          </a:endParaRPr>
        </a:p>
      </dgm:t>
    </dgm:pt>
    <dgm:pt modelId="{25BB2543-9CFE-44F7-8B20-52933BA84C4B}" type="parTrans" cxnId="{46D89DE3-00C3-4E45-976C-7A55EA7F3F4B}">
      <dgm:prSet/>
      <dgm:spPr/>
      <dgm:t>
        <a:bodyPr/>
        <a:lstStyle/>
        <a:p>
          <a:endParaRPr lang="en-US"/>
        </a:p>
      </dgm:t>
    </dgm:pt>
    <dgm:pt modelId="{29160491-50BF-44E6-8C48-EED22C6821B4}" type="sibTrans" cxnId="{46D89DE3-00C3-4E45-976C-7A55EA7F3F4B}">
      <dgm:prSet/>
      <dgm:spPr/>
      <dgm:t>
        <a:bodyPr/>
        <a:lstStyle/>
        <a:p>
          <a:endParaRPr lang="en-US"/>
        </a:p>
      </dgm:t>
    </dgm:pt>
    <dgm:pt modelId="{D0517B50-AE09-4203-9EF6-A7866FB714DE}" type="pres">
      <dgm:prSet presAssocID="{A7C2DD6B-FB11-4A88-8E09-A3AEA185C7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952A22-58F7-4550-805E-433DEC63B7BA}" type="pres">
      <dgm:prSet presAssocID="{227C1BE7-7EF2-4D5A-B1A4-AC86C6AD4E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8E3C-0DFE-4444-9475-2F54A293B970}" type="pres">
      <dgm:prSet presAssocID="{67C9D9C9-008C-47F6-B059-390257214B03}" presName="sibTrans" presStyleCnt="0"/>
      <dgm:spPr/>
    </dgm:pt>
    <dgm:pt modelId="{E8699A8E-62AB-4CFF-9DD3-ADB334673E99}" type="pres">
      <dgm:prSet presAssocID="{62FC1EBC-8D28-4BD2-9C2C-1E3D3BA80C4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8D538-ECEE-46CB-9AD1-48993B8D3410}" type="pres">
      <dgm:prSet presAssocID="{4EE40733-2A75-4975-BBC6-B538EBF8E801}" presName="sibTrans" presStyleCnt="0"/>
      <dgm:spPr/>
    </dgm:pt>
    <dgm:pt modelId="{5C8D9BB9-BA5E-4214-80F6-2EAE0EE93CB5}" type="pres">
      <dgm:prSet presAssocID="{03F18DD5-2CC3-490F-A280-7957B27766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D89DE3-00C3-4E45-976C-7A55EA7F3F4B}" srcId="{A7C2DD6B-FB11-4A88-8E09-A3AEA185C77F}" destId="{03F18DD5-2CC3-490F-A280-7957B2776634}" srcOrd="2" destOrd="0" parTransId="{25BB2543-9CFE-44F7-8B20-52933BA84C4B}" sibTransId="{29160491-50BF-44E6-8C48-EED22C6821B4}"/>
    <dgm:cxn modelId="{58D453B3-9978-4328-9021-19AC04782364}" type="presOf" srcId="{03F18DD5-2CC3-490F-A280-7957B2776634}" destId="{5C8D9BB9-BA5E-4214-80F6-2EAE0EE93CB5}" srcOrd="0" destOrd="0" presId="urn:microsoft.com/office/officeart/2005/8/layout/default#11"/>
    <dgm:cxn modelId="{A24C87BE-C43E-4EED-8CC4-5AAB57BEF76A}" type="presOf" srcId="{62FC1EBC-8D28-4BD2-9C2C-1E3D3BA80C45}" destId="{E8699A8E-62AB-4CFF-9DD3-ADB334673E99}" srcOrd="0" destOrd="0" presId="urn:microsoft.com/office/officeart/2005/8/layout/default#11"/>
    <dgm:cxn modelId="{C1316CAA-6FC2-45E9-9E4B-2E897C096A5F}" srcId="{A7C2DD6B-FB11-4A88-8E09-A3AEA185C77F}" destId="{62FC1EBC-8D28-4BD2-9C2C-1E3D3BA80C45}" srcOrd="1" destOrd="0" parTransId="{51A7AA83-6644-42E4-BEB9-325D1F1A3812}" sibTransId="{4EE40733-2A75-4975-BBC6-B538EBF8E801}"/>
    <dgm:cxn modelId="{623261E3-2C5F-423D-B82F-702976C9F6BC}" type="presOf" srcId="{227C1BE7-7EF2-4D5A-B1A4-AC86C6AD4ED4}" destId="{DA952A22-58F7-4550-805E-433DEC63B7BA}" srcOrd="0" destOrd="0" presId="urn:microsoft.com/office/officeart/2005/8/layout/default#11"/>
    <dgm:cxn modelId="{BB76F91F-9808-4027-BA2F-BE164F3C0C20}" type="presOf" srcId="{A7C2DD6B-FB11-4A88-8E09-A3AEA185C77F}" destId="{D0517B50-AE09-4203-9EF6-A7866FB714DE}" srcOrd="0" destOrd="0" presId="urn:microsoft.com/office/officeart/2005/8/layout/default#11"/>
    <dgm:cxn modelId="{FD36AFE8-2146-4A5F-A2B4-B0F2F5C7DCC6}" srcId="{A7C2DD6B-FB11-4A88-8E09-A3AEA185C77F}" destId="{227C1BE7-7EF2-4D5A-B1A4-AC86C6AD4ED4}" srcOrd="0" destOrd="0" parTransId="{38ABC0DB-5606-4A48-BB1E-3AA2E550CBE8}" sibTransId="{67C9D9C9-008C-47F6-B059-390257214B03}"/>
    <dgm:cxn modelId="{8446C881-F764-4A1D-A3DF-0486D380F5FF}" type="presParOf" srcId="{D0517B50-AE09-4203-9EF6-A7866FB714DE}" destId="{DA952A22-58F7-4550-805E-433DEC63B7BA}" srcOrd="0" destOrd="0" presId="urn:microsoft.com/office/officeart/2005/8/layout/default#11"/>
    <dgm:cxn modelId="{B95A1F87-2B97-4E6D-99BF-E28ED5245087}" type="presParOf" srcId="{D0517B50-AE09-4203-9EF6-A7866FB714DE}" destId="{64258E3C-0DFE-4444-9475-2F54A293B970}" srcOrd="1" destOrd="0" presId="urn:microsoft.com/office/officeart/2005/8/layout/default#11"/>
    <dgm:cxn modelId="{D39A0509-E380-4084-9DC8-6759094AA503}" type="presParOf" srcId="{D0517B50-AE09-4203-9EF6-A7866FB714DE}" destId="{E8699A8E-62AB-4CFF-9DD3-ADB334673E99}" srcOrd="2" destOrd="0" presId="urn:microsoft.com/office/officeart/2005/8/layout/default#11"/>
    <dgm:cxn modelId="{7A18CA9D-5F6F-46B9-B51F-2CF623D0E807}" type="presParOf" srcId="{D0517B50-AE09-4203-9EF6-A7866FB714DE}" destId="{3C28D538-ECEE-46CB-9AD1-48993B8D3410}" srcOrd="3" destOrd="0" presId="urn:microsoft.com/office/officeart/2005/8/layout/default#11"/>
    <dgm:cxn modelId="{22C95D8C-DE75-486E-B3FD-B038FE6597EE}" type="presParOf" srcId="{D0517B50-AE09-4203-9EF6-A7866FB714DE}" destId="{5C8D9BB9-BA5E-4214-80F6-2EAE0EE93CB5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1199E4-634B-445D-AAB0-0ACC04FDB67B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84B29AD-F7AD-4151-B1DC-6C11966CA012}">
      <dgm:prSet/>
      <dgm:spPr/>
      <dgm:t>
        <a:bodyPr/>
        <a:lstStyle/>
        <a:p>
          <a:r>
            <a:rPr lang="en-US" b="1" dirty="0" smtClean="0"/>
            <a:t>Analog</a:t>
          </a:r>
          <a:r>
            <a:rPr lang="en-US" b="0" dirty="0" smtClean="0"/>
            <a:t> signals are continuous and vary in strength and quality</a:t>
          </a:r>
          <a:endParaRPr lang="en-US" b="1" dirty="0"/>
        </a:p>
      </dgm:t>
    </dgm:pt>
    <dgm:pt modelId="{39375541-5EE0-4121-B022-82D5A23B970E}" type="parTrans" cxnId="{3CC4B198-8837-471F-8A01-61D9EEFD6AF2}">
      <dgm:prSet/>
      <dgm:spPr/>
      <dgm:t>
        <a:bodyPr/>
        <a:lstStyle/>
        <a:p>
          <a:endParaRPr lang="en-US"/>
        </a:p>
      </dgm:t>
    </dgm:pt>
    <dgm:pt modelId="{20C9722C-2AF0-41A7-B730-27A7012FF25E}" type="sibTrans" cxnId="{3CC4B198-8837-471F-8A01-61D9EEFD6AF2}">
      <dgm:prSet/>
      <dgm:spPr/>
      <dgm:t>
        <a:bodyPr/>
        <a:lstStyle/>
        <a:p>
          <a:endParaRPr lang="en-US"/>
        </a:p>
      </dgm:t>
    </dgm:pt>
    <dgm:pt modelId="{3579A3F4-E1DD-40E6-94A1-0583B84B50F6}">
      <dgm:prSet/>
      <dgm:spPr/>
      <dgm:t>
        <a:bodyPr/>
        <a:lstStyle/>
        <a:p>
          <a:r>
            <a:rPr lang="en-US" b="1" dirty="0" smtClean="0"/>
            <a:t>Digital</a:t>
          </a:r>
          <a:r>
            <a:rPr lang="en-US" b="0" dirty="0" smtClean="0"/>
            <a:t> signals are in one of two states: on or off</a:t>
          </a:r>
          <a:endParaRPr lang="en-US" b="1" dirty="0"/>
        </a:p>
      </dgm:t>
    </dgm:pt>
    <dgm:pt modelId="{3B6190F5-4BE3-4AA0-B1C6-846C1C150778}" type="parTrans" cxnId="{2D46E09D-7CA6-4F90-9E0F-A41DD5FDD3E5}">
      <dgm:prSet/>
      <dgm:spPr/>
      <dgm:t>
        <a:bodyPr/>
        <a:lstStyle/>
        <a:p>
          <a:endParaRPr lang="en-US"/>
        </a:p>
      </dgm:t>
    </dgm:pt>
    <dgm:pt modelId="{B14619CF-58A1-4E67-BEA2-65B81BA3DBC4}" type="sibTrans" cxnId="{2D46E09D-7CA6-4F90-9E0F-A41DD5FDD3E5}">
      <dgm:prSet/>
      <dgm:spPr/>
      <dgm:t>
        <a:bodyPr/>
        <a:lstStyle/>
        <a:p>
          <a:endParaRPr lang="en-US"/>
        </a:p>
      </dgm:t>
    </dgm:pt>
    <dgm:pt modelId="{4EAB609F-7BC0-4D40-BDB9-797716EE83FE}">
      <dgm:prSet/>
      <dgm:spPr/>
      <dgm:t>
        <a:bodyPr/>
        <a:lstStyle/>
        <a:p>
          <a:r>
            <a:rPr lang="en-US" b="0" dirty="0" smtClean="0"/>
            <a:t>Most computers are digital</a:t>
          </a:r>
          <a:endParaRPr lang="en-US" b="0" dirty="0"/>
        </a:p>
      </dgm:t>
    </dgm:pt>
    <dgm:pt modelId="{228E10F9-C0F1-4472-A4BF-F155A5CAD63F}" type="parTrans" cxnId="{E4082B01-0396-4B79-AC2B-A485B601715D}">
      <dgm:prSet/>
      <dgm:spPr/>
      <dgm:t>
        <a:bodyPr/>
        <a:lstStyle/>
        <a:p>
          <a:endParaRPr lang="en-US"/>
        </a:p>
      </dgm:t>
    </dgm:pt>
    <dgm:pt modelId="{2BC52CE6-0E65-4BD4-AF68-47052FE6955E}" type="sibTrans" cxnId="{E4082B01-0396-4B79-AC2B-A485B601715D}">
      <dgm:prSet/>
      <dgm:spPr/>
      <dgm:t>
        <a:bodyPr/>
        <a:lstStyle/>
        <a:p>
          <a:endParaRPr lang="en-US"/>
        </a:p>
      </dgm:t>
    </dgm:pt>
    <dgm:pt modelId="{DCAE4EC6-51C3-453A-81EC-33973E2B936B}">
      <dgm:prSet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binary system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uses two unique digits (0 and 1)</a:t>
          </a:r>
          <a:endParaRPr lang="en-US" b="0" dirty="0">
            <a:solidFill>
              <a:schemeClr val="tx1"/>
            </a:solidFill>
          </a:endParaRPr>
        </a:p>
      </dgm:t>
    </dgm:pt>
    <dgm:pt modelId="{14EC0A84-1E65-442C-8AB2-1A525DB16C24}" type="parTrans" cxnId="{959081B1-B050-4197-AEF1-707B9AC56599}">
      <dgm:prSet/>
      <dgm:spPr/>
      <dgm:t>
        <a:bodyPr/>
        <a:lstStyle/>
        <a:p>
          <a:endParaRPr lang="en-US"/>
        </a:p>
      </dgm:t>
    </dgm:pt>
    <dgm:pt modelId="{DBC57FA0-2763-44B7-A027-2B59E02E840E}" type="sibTrans" cxnId="{959081B1-B050-4197-AEF1-707B9AC56599}">
      <dgm:prSet/>
      <dgm:spPr/>
      <dgm:t>
        <a:bodyPr/>
        <a:lstStyle/>
        <a:p>
          <a:endParaRPr lang="en-US"/>
        </a:p>
      </dgm:t>
    </dgm:pt>
    <dgm:pt modelId="{855D7F54-80C2-448D-89B5-F96D313F02A4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Bits</a:t>
          </a:r>
          <a:r>
            <a:rPr lang="en-US" b="0" dirty="0" smtClean="0"/>
            <a:t> and </a:t>
          </a:r>
          <a:r>
            <a:rPr lang="en-US" b="1" dirty="0" smtClean="0">
              <a:solidFill>
                <a:srgbClr val="A52439"/>
              </a:solidFill>
            </a:rPr>
            <a:t>bytes</a:t>
          </a:r>
          <a:endParaRPr lang="en-US" b="1" dirty="0">
            <a:solidFill>
              <a:srgbClr val="A52439"/>
            </a:solidFill>
          </a:endParaRPr>
        </a:p>
      </dgm:t>
    </dgm:pt>
    <dgm:pt modelId="{EE86A87E-260C-4E84-8237-040BB713511D}" type="parTrans" cxnId="{EC203AED-5351-4E6B-9984-8D8793562767}">
      <dgm:prSet/>
      <dgm:spPr/>
      <dgm:t>
        <a:bodyPr/>
        <a:lstStyle/>
        <a:p>
          <a:endParaRPr lang="en-US"/>
        </a:p>
      </dgm:t>
    </dgm:pt>
    <dgm:pt modelId="{26F77AFD-9CBC-419E-A2B3-DB6EE2E7D9E3}" type="sibTrans" cxnId="{EC203AED-5351-4E6B-9984-8D8793562767}">
      <dgm:prSet/>
      <dgm:spPr/>
      <dgm:t>
        <a:bodyPr/>
        <a:lstStyle/>
        <a:p>
          <a:endParaRPr lang="en-US"/>
        </a:p>
      </dgm:t>
    </dgm:pt>
    <dgm:pt modelId="{16FF8E73-9AB8-4378-AE1C-AC664428DFAB}" type="pres">
      <dgm:prSet presAssocID="{931199E4-634B-445D-AAB0-0ACC04FDB6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6B128-5BD2-46AB-B264-492F0A1CC3AE}" type="pres">
      <dgm:prSet presAssocID="{684B29AD-F7AD-4151-B1DC-6C11966CA01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CDB6C-9A69-47D6-BB6D-A08B72B41C87}" type="pres">
      <dgm:prSet presAssocID="{20C9722C-2AF0-41A7-B730-27A7012FF25E}" presName="spacer" presStyleCnt="0"/>
      <dgm:spPr/>
    </dgm:pt>
    <dgm:pt modelId="{5C043FC8-D6C1-4809-94B0-93C96E3DC163}" type="pres">
      <dgm:prSet presAssocID="{3579A3F4-E1DD-40E6-94A1-0583B84B50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FF559-A8B4-47B8-A92F-AFC14057BDA4}" type="pres">
      <dgm:prSet presAssocID="{3579A3F4-E1DD-40E6-94A1-0583B84B50F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C4B198-8837-471F-8A01-61D9EEFD6AF2}" srcId="{931199E4-634B-445D-AAB0-0ACC04FDB67B}" destId="{684B29AD-F7AD-4151-B1DC-6C11966CA012}" srcOrd="0" destOrd="0" parTransId="{39375541-5EE0-4121-B022-82D5A23B970E}" sibTransId="{20C9722C-2AF0-41A7-B730-27A7012FF25E}"/>
    <dgm:cxn modelId="{F2CF147B-52D9-4DF6-8E72-D355EC94C1C6}" type="presOf" srcId="{4EAB609F-7BC0-4D40-BDB9-797716EE83FE}" destId="{58AFF559-A8B4-47B8-A92F-AFC14057BDA4}" srcOrd="0" destOrd="0" presId="urn:microsoft.com/office/officeart/2005/8/layout/vList2"/>
    <dgm:cxn modelId="{2D46E09D-7CA6-4F90-9E0F-A41DD5FDD3E5}" srcId="{931199E4-634B-445D-AAB0-0ACC04FDB67B}" destId="{3579A3F4-E1DD-40E6-94A1-0583B84B50F6}" srcOrd="1" destOrd="0" parTransId="{3B6190F5-4BE3-4AA0-B1C6-846C1C150778}" sibTransId="{B14619CF-58A1-4E67-BEA2-65B81BA3DBC4}"/>
    <dgm:cxn modelId="{734238C2-6DDA-4D96-B647-6DE84DA95A3F}" type="presOf" srcId="{855D7F54-80C2-448D-89B5-F96D313F02A4}" destId="{58AFF559-A8B4-47B8-A92F-AFC14057BDA4}" srcOrd="0" destOrd="2" presId="urn:microsoft.com/office/officeart/2005/8/layout/vList2"/>
    <dgm:cxn modelId="{EFD2E61E-9AD8-418E-A250-FBA1FC0707A7}" type="presOf" srcId="{3579A3F4-E1DD-40E6-94A1-0583B84B50F6}" destId="{5C043FC8-D6C1-4809-94B0-93C96E3DC163}" srcOrd="0" destOrd="0" presId="urn:microsoft.com/office/officeart/2005/8/layout/vList2"/>
    <dgm:cxn modelId="{EC203AED-5351-4E6B-9984-8D8793562767}" srcId="{DCAE4EC6-51C3-453A-81EC-33973E2B936B}" destId="{855D7F54-80C2-448D-89B5-F96D313F02A4}" srcOrd="0" destOrd="0" parTransId="{EE86A87E-260C-4E84-8237-040BB713511D}" sibTransId="{26F77AFD-9CBC-419E-A2B3-DB6EE2E7D9E3}"/>
    <dgm:cxn modelId="{089C0407-AC95-49B4-B472-33A47671E3B3}" type="presOf" srcId="{DCAE4EC6-51C3-453A-81EC-33973E2B936B}" destId="{58AFF559-A8B4-47B8-A92F-AFC14057BDA4}" srcOrd="0" destOrd="1" presId="urn:microsoft.com/office/officeart/2005/8/layout/vList2"/>
    <dgm:cxn modelId="{959081B1-B050-4197-AEF1-707B9AC56599}" srcId="{3579A3F4-E1DD-40E6-94A1-0583B84B50F6}" destId="{DCAE4EC6-51C3-453A-81EC-33973E2B936B}" srcOrd="1" destOrd="0" parTransId="{14EC0A84-1E65-442C-8AB2-1A525DB16C24}" sibTransId="{DBC57FA0-2763-44B7-A027-2B59E02E840E}"/>
    <dgm:cxn modelId="{E4082B01-0396-4B79-AC2B-A485B601715D}" srcId="{3579A3F4-E1DD-40E6-94A1-0583B84B50F6}" destId="{4EAB609F-7BC0-4D40-BDB9-797716EE83FE}" srcOrd="0" destOrd="0" parTransId="{228E10F9-C0F1-4472-A4BF-F155A5CAD63F}" sibTransId="{2BC52CE6-0E65-4BD4-AF68-47052FE6955E}"/>
    <dgm:cxn modelId="{CE80FD92-DC0E-427E-8AB1-F80517842E94}" type="presOf" srcId="{684B29AD-F7AD-4151-B1DC-6C11966CA012}" destId="{E836B128-5BD2-46AB-B264-492F0A1CC3AE}" srcOrd="0" destOrd="0" presId="urn:microsoft.com/office/officeart/2005/8/layout/vList2"/>
    <dgm:cxn modelId="{E2DE0202-F4A5-43BE-8E13-3590C11545D3}" type="presOf" srcId="{931199E4-634B-445D-AAB0-0ACC04FDB67B}" destId="{16FF8E73-9AB8-4378-AE1C-AC664428DFAB}" srcOrd="0" destOrd="0" presId="urn:microsoft.com/office/officeart/2005/8/layout/vList2"/>
    <dgm:cxn modelId="{C1B966FF-B8FC-4742-91CD-B7245084F5E6}" type="presParOf" srcId="{16FF8E73-9AB8-4378-AE1C-AC664428DFAB}" destId="{E836B128-5BD2-46AB-B264-492F0A1CC3AE}" srcOrd="0" destOrd="0" presId="urn:microsoft.com/office/officeart/2005/8/layout/vList2"/>
    <dgm:cxn modelId="{B05E139A-3E0B-4C47-BF9C-B0E1EC50368B}" type="presParOf" srcId="{16FF8E73-9AB8-4378-AE1C-AC664428DFAB}" destId="{794CDB6C-9A69-47D6-BB6D-A08B72B41C87}" srcOrd="1" destOrd="0" presId="urn:microsoft.com/office/officeart/2005/8/layout/vList2"/>
    <dgm:cxn modelId="{FC45A1F6-E365-417B-949F-9BFD291CBDBB}" type="presParOf" srcId="{16FF8E73-9AB8-4378-AE1C-AC664428DFAB}" destId="{5C043FC8-D6C1-4809-94B0-93C96E3DC163}" srcOrd="2" destOrd="0" presId="urn:microsoft.com/office/officeart/2005/8/layout/vList2"/>
    <dgm:cxn modelId="{4A1005FC-E953-4827-A040-141153E11D53}" type="presParOf" srcId="{16FF8E73-9AB8-4378-AE1C-AC664428DFAB}" destId="{58AFF559-A8B4-47B8-A92F-AFC14057BDA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32B20A-81B9-4EFC-BE1E-125960915258}" type="doc">
      <dgm:prSet loTypeId="urn:microsoft.com/office/officeart/2005/8/layout/default#12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BBCB39F-DD93-4A09-93AE-66543D0DDEE1}">
      <dgm:prSet phldrT="[Text]"/>
      <dgm:spPr/>
      <dgm:t>
        <a:bodyPr/>
        <a:lstStyle/>
        <a:p>
          <a:r>
            <a:rPr lang="en-US" dirty="0" smtClean="0"/>
            <a:t>The operating system and other system software</a:t>
          </a:r>
          <a:endParaRPr lang="en-US" dirty="0"/>
        </a:p>
      </dgm:t>
    </dgm:pt>
    <dgm:pt modelId="{ABF05A42-BE5A-4C4B-A926-484D8AB6FA57}" type="parTrans" cxnId="{674C5B91-DDBD-41ED-A5C7-1500B813C144}">
      <dgm:prSet/>
      <dgm:spPr/>
      <dgm:t>
        <a:bodyPr/>
        <a:lstStyle/>
        <a:p>
          <a:endParaRPr lang="en-US"/>
        </a:p>
      </dgm:t>
    </dgm:pt>
    <dgm:pt modelId="{83878562-0F5D-45EB-A6F3-7FA2A36F600F}" type="sibTrans" cxnId="{674C5B91-DDBD-41ED-A5C7-1500B813C144}">
      <dgm:prSet/>
      <dgm:spPr/>
      <dgm:t>
        <a:bodyPr/>
        <a:lstStyle/>
        <a:p>
          <a:endParaRPr lang="en-US"/>
        </a:p>
      </dgm:t>
    </dgm:pt>
    <dgm:pt modelId="{50590502-C566-42B0-8DA8-17F2C634FDBA}">
      <dgm:prSet phldrT="[Text]"/>
      <dgm:spPr/>
      <dgm:t>
        <a:bodyPr/>
        <a:lstStyle/>
        <a:p>
          <a:r>
            <a:rPr lang="en-US" dirty="0" smtClean="0"/>
            <a:t>Application programs</a:t>
          </a:r>
          <a:endParaRPr lang="en-US" dirty="0"/>
        </a:p>
      </dgm:t>
    </dgm:pt>
    <dgm:pt modelId="{35BF6953-AEBB-4B71-83FC-34D10B263104}" type="parTrans" cxnId="{EA8D5855-6279-46CB-9642-391713720190}">
      <dgm:prSet/>
      <dgm:spPr/>
      <dgm:t>
        <a:bodyPr/>
        <a:lstStyle/>
        <a:p>
          <a:endParaRPr lang="en-US"/>
        </a:p>
      </dgm:t>
    </dgm:pt>
    <dgm:pt modelId="{AB92FAF2-CEB2-4F77-88EB-41A3A77E150F}" type="sibTrans" cxnId="{EA8D5855-6279-46CB-9642-391713720190}">
      <dgm:prSet/>
      <dgm:spPr/>
      <dgm:t>
        <a:bodyPr/>
        <a:lstStyle/>
        <a:p>
          <a:endParaRPr lang="en-US"/>
        </a:p>
      </dgm:t>
    </dgm:pt>
    <dgm:pt modelId="{9AF22B55-DA6F-4462-B2EC-3625B03E8463}">
      <dgm:prSet phldrT="[Text]"/>
      <dgm:spPr/>
      <dgm:t>
        <a:bodyPr/>
        <a:lstStyle/>
        <a:p>
          <a:r>
            <a:rPr lang="en-US" dirty="0" smtClean="0"/>
            <a:t>Data being processed and the resulting information</a:t>
          </a:r>
          <a:endParaRPr lang="en-US" dirty="0"/>
        </a:p>
      </dgm:t>
    </dgm:pt>
    <dgm:pt modelId="{8248853C-ACFC-4EE8-9451-EF0D6E784717}" type="parTrans" cxnId="{BA1DDC5F-575C-4AFB-AF36-8B6401A4B276}">
      <dgm:prSet/>
      <dgm:spPr/>
      <dgm:t>
        <a:bodyPr/>
        <a:lstStyle/>
        <a:p>
          <a:endParaRPr lang="en-US"/>
        </a:p>
      </dgm:t>
    </dgm:pt>
    <dgm:pt modelId="{A7B3C698-04B6-41E3-8019-4112C81B74CF}" type="sibTrans" cxnId="{BA1DDC5F-575C-4AFB-AF36-8B6401A4B276}">
      <dgm:prSet/>
      <dgm:spPr/>
      <dgm:t>
        <a:bodyPr/>
        <a:lstStyle/>
        <a:p>
          <a:endParaRPr lang="en-US"/>
        </a:p>
      </dgm:t>
    </dgm:pt>
    <dgm:pt modelId="{390D7751-0347-4DFD-9F2E-2E347A857647}" type="pres">
      <dgm:prSet presAssocID="{5C32B20A-81B9-4EFC-BE1E-1259609152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62E1E4-0C2E-418F-B802-611E73C9745E}" type="pres">
      <dgm:prSet presAssocID="{EBBCB39F-DD93-4A09-93AE-66543D0DDE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83E61-70F4-4722-8068-E33408765161}" type="pres">
      <dgm:prSet presAssocID="{83878562-0F5D-45EB-A6F3-7FA2A36F600F}" presName="sibTrans" presStyleCnt="0"/>
      <dgm:spPr/>
    </dgm:pt>
    <dgm:pt modelId="{EF6B1359-B822-4DF0-81A9-CA5A95268A29}" type="pres">
      <dgm:prSet presAssocID="{50590502-C566-42B0-8DA8-17F2C634FDB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84BC-4F23-466E-AF92-0DA9046BA889}" type="pres">
      <dgm:prSet presAssocID="{AB92FAF2-CEB2-4F77-88EB-41A3A77E150F}" presName="sibTrans" presStyleCnt="0"/>
      <dgm:spPr/>
    </dgm:pt>
    <dgm:pt modelId="{642ED085-1118-47B9-8A59-16152F58BED8}" type="pres">
      <dgm:prSet presAssocID="{9AF22B55-DA6F-4462-B2EC-3625B03E84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3010F-5DE0-4717-8E94-BEE46AF32C40}" type="presOf" srcId="{9AF22B55-DA6F-4462-B2EC-3625B03E8463}" destId="{642ED085-1118-47B9-8A59-16152F58BED8}" srcOrd="0" destOrd="0" presId="urn:microsoft.com/office/officeart/2005/8/layout/default#12"/>
    <dgm:cxn modelId="{43BB301F-0EFF-46CF-8EC1-752B98171206}" type="presOf" srcId="{5C32B20A-81B9-4EFC-BE1E-125960915258}" destId="{390D7751-0347-4DFD-9F2E-2E347A857647}" srcOrd="0" destOrd="0" presId="urn:microsoft.com/office/officeart/2005/8/layout/default#12"/>
    <dgm:cxn modelId="{20BE08A9-2F08-476B-B95A-32C788D67FB1}" type="presOf" srcId="{50590502-C566-42B0-8DA8-17F2C634FDBA}" destId="{EF6B1359-B822-4DF0-81A9-CA5A95268A29}" srcOrd="0" destOrd="0" presId="urn:microsoft.com/office/officeart/2005/8/layout/default#12"/>
    <dgm:cxn modelId="{BA1DDC5F-575C-4AFB-AF36-8B6401A4B276}" srcId="{5C32B20A-81B9-4EFC-BE1E-125960915258}" destId="{9AF22B55-DA6F-4462-B2EC-3625B03E8463}" srcOrd="2" destOrd="0" parTransId="{8248853C-ACFC-4EE8-9451-EF0D6E784717}" sibTransId="{A7B3C698-04B6-41E3-8019-4112C81B74CF}"/>
    <dgm:cxn modelId="{EA8D5855-6279-46CB-9642-391713720190}" srcId="{5C32B20A-81B9-4EFC-BE1E-125960915258}" destId="{50590502-C566-42B0-8DA8-17F2C634FDBA}" srcOrd="1" destOrd="0" parTransId="{35BF6953-AEBB-4B71-83FC-34D10B263104}" sibTransId="{AB92FAF2-CEB2-4F77-88EB-41A3A77E150F}"/>
    <dgm:cxn modelId="{674C5B91-DDBD-41ED-A5C7-1500B813C144}" srcId="{5C32B20A-81B9-4EFC-BE1E-125960915258}" destId="{EBBCB39F-DD93-4A09-93AE-66543D0DDEE1}" srcOrd="0" destOrd="0" parTransId="{ABF05A42-BE5A-4C4B-A926-484D8AB6FA57}" sibTransId="{83878562-0F5D-45EB-A6F3-7FA2A36F600F}"/>
    <dgm:cxn modelId="{6E489A82-944A-4C52-9B1C-78136806213C}" type="presOf" srcId="{EBBCB39F-DD93-4A09-93AE-66543D0DDEE1}" destId="{A562E1E4-0C2E-418F-B802-611E73C9745E}" srcOrd="0" destOrd="0" presId="urn:microsoft.com/office/officeart/2005/8/layout/default#12"/>
    <dgm:cxn modelId="{B1990243-33DD-4E13-B766-52AC45D13845}" type="presParOf" srcId="{390D7751-0347-4DFD-9F2E-2E347A857647}" destId="{A562E1E4-0C2E-418F-B802-611E73C9745E}" srcOrd="0" destOrd="0" presId="urn:microsoft.com/office/officeart/2005/8/layout/default#12"/>
    <dgm:cxn modelId="{7C902745-E437-4FC7-B167-12F099D5A479}" type="presParOf" srcId="{390D7751-0347-4DFD-9F2E-2E347A857647}" destId="{9D683E61-70F4-4722-8068-E33408765161}" srcOrd="1" destOrd="0" presId="urn:microsoft.com/office/officeart/2005/8/layout/default#12"/>
    <dgm:cxn modelId="{181B822C-462C-4600-93A4-93AB0CE9896A}" type="presParOf" srcId="{390D7751-0347-4DFD-9F2E-2E347A857647}" destId="{EF6B1359-B822-4DF0-81A9-CA5A95268A29}" srcOrd="2" destOrd="0" presId="urn:microsoft.com/office/officeart/2005/8/layout/default#12"/>
    <dgm:cxn modelId="{F03CAE52-3F1D-444F-AD50-9234F9B217AB}" type="presParOf" srcId="{390D7751-0347-4DFD-9F2E-2E347A857647}" destId="{5F8F84BC-4F23-466E-AF92-0DA9046BA889}" srcOrd="3" destOrd="0" presId="urn:microsoft.com/office/officeart/2005/8/layout/default#12"/>
    <dgm:cxn modelId="{9AE84C77-EDE2-4B81-92F2-8E41D8F06A01}" type="presParOf" srcId="{390D7751-0347-4DFD-9F2E-2E347A857647}" destId="{642ED085-1118-47B9-8A59-16152F58BED8}" srcOrd="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88C46-6AD8-46E7-A4CF-B96DF41117A3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80DF9-BC54-4DC4-BF78-377DD6080FA1}">
      <dgm:prSet/>
      <dgm:spPr/>
      <dgm:t>
        <a:bodyPr/>
        <a:lstStyle/>
        <a:p>
          <a:r>
            <a:rPr lang="en-US" dirty="0" smtClean="0"/>
            <a:t>Volatile memory</a:t>
          </a:r>
          <a:endParaRPr lang="en-US" dirty="0"/>
        </a:p>
      </dgm:t>
    </dgm:pt>
    <dgm:pt modelId="{3725053B-61FD-4FAE-A89E-423C2BA6B46B}" type="parTrans" cxnId="{E5E92996-7882-4B58-AFB3-C71942D07F61}">
      <dgm:prSet/>
      <dgm:spPr/>
      <dgm:t>
        <a:bodyPr/>
        <a:lstStyle/>
        <a:p>
          <a:endParaRPr lang="en-US"/>
        </a:p>
      </dgm:t>
    </dgm:pt>
    <dgm:pt modelId="{F73C6D24-787E-4DEC-B33F-D7C737279B9F}" type="sibTrans" cxnId="{E5E92996-7882-4B58-AFB3-C71942D07F61}">
      <dgm:prSet/>
      <dgm:spPr/>
      <dgm:t>
        <a:bodyPr/>
        <a:lstStyle/>
        <a:p>
          <a:endParaRPr lang="en-US"/>
        </a:p>
      </dgm:t>
    </dgm:pt>
    <dgm:pt modelId="{0F1D1E59-2857-4D34-B753-0F07CEEA8167}">
      <dgm:prSet/>
      <dgm:spPr/>
      <dgm:t>
        <a:bodyPr/>
        <a:lstStyle/>
        <a:p>
          <a:r>
            <a:rPr lang="en-US" dirty="0" smtClean="0"/>
            <a:t>Nonvolatile memory</a:t>
          </a:r>
          <a:endParaRPr lang="en-US" dirty="0"/>
        </a:p>
      </dgm:t>
    </dgm:pt>
    <dgm:pt modelId="{A3E14531-9C27-4731-9105-496567145C75}" type="parTrans" cxnId="{EA823165-DA5E-45F3-A201-C58D238023C4}">
      <dgm:prSet/>
      <dgm:spPr/>
      <dgm:t>
        <a:bodyPr/>
        <a:lstStyle/>
        <a:p>
          <a:endParaRPr lang="en-US"/>
        </a:p>
      </dgm:t>
    </dgm:pt>
    <dgm:pt modelId="{9FF0D858-DDC7-4782-9846-5EF009C02A0D}" type="sibTrans" cxnId="{EA823165-DA5E-45F3-A201-C58D238023C4}">
      <dgm:prSet/>
      <dgm:spPr/>
      <dgm:t>
        <a:bodyPr/>
        <a:lstStyle/>
        <a:p>
          <a:endParaRPr lang="en-US"/>
        </a:p>
      </dgm:t>
    </dgm:pt>
    <dgm:pt modelId="{12E4A719-A81C-4D11-B7AC-AD79124462A6}">
      <dgm:prSet/>
      <dgm:spPr/>
      <dgm:t>
        <a:bodyPr/>
        <a:lstStyle/>
        <a:p>
          <a:r>
            <a:rPr lang="en-US" dirty="0" smtClean="0"/>
            <a:t>Loses its contents when power is turned off</a:t>
          </a:r>
          <a:endParaRPr lang="en-US" dirty="0"/>
        </a:p>
      </dgm:t>
    </dgm:pt>
    <dgm:pt modelId="{791C4B86-DAEE-4C8A-B94E-2CD9C84E24A3}" type="parTrans" cxnId="{CE98427A-AEA6-460B-944D-C0C6DF0B2F83}">
      <dgm:prSet/>
      <dgm:spPr/>
      <dgm:t>
        <a:bodyPr/>
        <a:lstStyle/>
        <a:p>
          <a:endParaRPr lang="en-US"/>
        </a:p>
      </dgm:t>
    </dgm:pt>
    <dgm:pt modelId="{9DE52AEF-29F7-476C-859C-E8F11F79712E}" type="sibTrans" cxnId="{CE98427A-AEA6-460B-944D-C0C6DF0B2F83}">
      <dgm:prSet/>
      <dgm:spPr/>
      <dgm:t>
        <a:bodyPr/>
        <a:lstStyle/>
        <a:p>
          <a:endParaRPr lang="en-US"/>
        </a:p>
      </dgm:t>
    </dgm:pt>
    <dgm:pt modelId="{5D9C0A5A-AA49-4D91-941E-A5D64AE24473}">
      <dgm:prSet/>
      <dgm:spPr/>
      <dgm:t>
        <a:bodyPr/>
        <a:lstStyle/>
        <a:p>
          <a:r>
            <a:rPr lang="en-US" dirty="0" smtClean="0"/>
            <a:t>Does not lose contents when power is removed</a:t>
          </a:r>
          <a:endParaRPr lang="en-US" dirty="0"/>
        </a:p>
      </dgm:t>
    </dgm:pt>
    <dgm:pt modelId="{B02B6BAA-918C-42C2-84CF-AB65019EEC8F}" type="parTrans" cxnId="{73F48D63-81AB-4507-B342-E4F6D189C412}">
      <dgm:prSet/>
      <dgm:spPr/>
      <dgm:t>
        <a:bodyPr/>
        <a:lstStyle/>
        <a:p>
          <a:endParaRPr lang="en-US"/>
        </a:p>
      </dgm:t>
    </dgm:pt>
    <dgm:pt modelId="{3BE541FA-A219-499E-A4BB-ADA0ABE8E879}" type="sibTrans" cxnId="{73F48D63-81AB-4507-B342-E4F6D189C412}">
      <dgm:prSet/>
      <dgm:spPr/>
      <dgm:t>
        <a:bodyPr/>
        <a:lstStyle/>
        <a:p>
          <a:endParaRPr lang="en-US"/>
        </a:p>
      </dgm:t>
    </dgm:pt>
    <dgm:pt modelId="{7E1D3F08-7DE9-4131-9BCD-739AB6DBE449}">
      <dgm:prSet/>
      <dgm:spPr/>
      <dgm:t>
        <a:bodyPr/>
        <a:lstStyle/>
        <a:p>
          <a:r>
            <a:rPr lang="en-US" dirty="0" smtClean="0"/>
            <a:t>Example includes </a:t>
          </a:r>
          <a:r>
            <a:rPr lang="en-US" b="1" dirty="0" smtClean="0">
              <a:solidFill>
                <a:srgbClr val="A52439"/>
              </a:solidFill>
            </a:rPr>
            <a:t>RAM</a:t>
          </a:r>
          <a:endParaRPr lang="en-US" dirty="0">
            <a:solidFill>
              <a:srgbClr val="A52439"/>
            </a:solidFill>
          </a:endParaRPr>
        </a:p>
      </dgm:t>
    </dgm:pt>
    <dgm:pt modelId="{5F124ED5-206C-4E40-969C-14DC019F41A2}" type="parTrans" cxnId="{9CAFEB8C-EEC3-4A69-9FA1-0F2AA6FC147B}">
      <dgm:prSet/>
      <dgm:spPr/>
      <dgm:t>
        <a:bodyPr/>
        <a:lstStyle/>
        <a:p>
          <a:endParaRPr lang="en-US"/>
        </a:p>
      </dgm:t>
    </dgm:pt>
    <dgm:pt modelId="{B4D585FC-DF30-4BF2-85B1-89B7B63D13C5}" type="sibTrans" cxnId="{9CAFEB8C-EEC3-4A69-9FA1-0F2AA6FC147B}">
      <dgm:prSet/>
      <dgm:spPr/>
      <dgm:t>
        <a:bodyPr/>
        <a:lstStyle/>
        <a:p>
          <a:endParaRPr lang="en-US"/>
        </a:p>
      </dgm:t>
    </dgm:pt>
    <dgm:pt modelId="{BF2414C7-634F-4E79-8667-984CE1CB5B88}">
      <dgm:prSet/>
      <dgm:spPr/>
      <dgm:t>
        <a:bodyPr/>
        <a:lstStyle/>
        <a:p>
          <a:r>
            <a:rPr lang="en-US" dirty="0" smtClean="0"/>
            <a:t>Examples include ROM, flash memory, and CMOS</a:t>
          </a:r>
          <a:endParaRPr lang="en-US" dirty="0"/>
        </a:p>
      </dgm:t>
    </dgm:pt>
    <dgm:pt modelId="{005509D1-244E-40C7-A5A4-54C914A3A717}" type="parTrans" cxnId="{3F532CEA-F8FD-49FE-A4ED-F189352D0257}">
      <dgm:prSet/>
      <dgm:spPr/>
      <dgm:t>
        <a:bodyPr/>
        <a:lstStyle/>
        <a:p>
          <a:endParaRPr lang="en-US"/>
        </a:p>
      </dgm:t>
    </dgm:pt>
    <dgm:pt modelId="{BB0B6F95-3C21-4ED2-9B18-008C1C97F63F}" type="sibTrans" cxnId="{3F532CEA-F8FD-49FE-A4ED-F189352D0257}">
      <dgm:prSet/>
      <dgm:spPr/>
      <dgm:t>
        <a:bodyPr/>
        <a:lstStyle/>
        <a:p>
          <a:endParaRPr lang="en-US"/>
        </a:p>
      </dgm:t>
    </dgm:pt>
    <dgm:pt modelId="{A3FA787B-E6D9-4DEB-8539-FC4194DB434B}" type="pres">
      <dgm:prSet presAssocID="{BD288C46-6AD8-46E7-A4CF-B96DF4111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F35D53-320D-4B9F-84D4-E907F346D36A}" type="pres">
      <dgm:prSet presAssocID="{F9980DF9-BC54-4DC4-BF78-377DD6080FA1}" presName="compNode" presStyleCnt="0"/>
      <dgm:spPr/>
    </dgm:pt>
    <dgm:pt modelId="{0A865693-2122-4977-9FC9-9B88DCED84BF}" type="pres">
      <dgm:prSet presAssocID="{F9980DF9-BC54-4DC4-BF78-377DD6080FA1}" presName="aNode" presStyleLbl="bgShp" presStyleIdx="0" presStyleCnt="2"/>
      <dgm:spPr/>
      <dgm:t>
        <a:bodyPr/>
        <a:lstStyle/>
        <a:p>
          <a:endParaRPr lang="en-US"/>
        </a:p>
      </dgm:t>
    </dgm:pt>
    <dgm:pt modelId="{F7362C79-76C4-44A4-94F7-91AEC7737155}" type="pres">
      <dgm:prSet presAssocID="{F9980DF9-BC54-4DC4-BF78-377DD6080FA1}" presName="textNode" presStyleLbl="bgShp" presStyleIdx="0" presStyleCnt="2"/>
      <dgm:spPr/>
      <dgm:t>
        <a:bodyPr/>
        <a:lstStyle/>
        <a:p>
          <a:endParaRPr lang="en-US"/>
        </a:p>
      </dgm:t>
    </dgm:pt>
    <dgm:pt modelId="{210C77FE-4E3D-469A-BC00-D082D4ACC743}" type="pres">
      <dgm:prSet presAssocID="{F9980DF9-BC54-4DC4-BF78-377DD6080FA1}" presName="compChildNode" presStyleCnt="0"/>
      <dgm:spPr/>
    </dgm:pt>
    <dgm:pt modelId="{E4C6087C-87DF-4978-811E-E8890BF782C4}" type="pres">
      <dgm:prSet presAssocID="{F9980DF9-BC54-4DC4-BF78-377DD6080FA1}" presName="theInnerList" presStyleCnt="0"/>
      <dgm:spPr/>
    </dgm:pt>
    <dgm:pt modelId="{65862F7F-38CA-482B-A810-670723DAB9C1}" type="pres">
      <dgm:prSet presAssocID="{12E4A719-A81C-4D11-B7AC-AD79124462A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3DD07-BEC7-404D-B8C0-8B3C6DD658B5}" type="pres">
      <dgm:prSet presAssocID="{12E4A719-A81C-4D11-B7AC-AD79124462A6}" presName="aSpace2" presStyleCnt="0"/>
      <dgm:spPr/>
    </dgm:pt>
    <dgm:pt modelId="{B9F3C75F-0626-4ED0-80B2-4C89036CB206}" type="pres">
      <dgm:prSet presAssocID="{7E1D3F08-7DE9-4131-9BCD-739AB6DBE449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2C90F-E848-4A79-BDCC-9F1F0924202A}" type="pres">
      <dgm:prSet presAssocID="{F9980DF9-BC54-4DC4-BF78-377DD6080FA1}" presName="aSpace" presStyleCnt="0"/>
      <dgm:spPr/>
    </dgm:pt>
    <dgm:pt modelId="{CF6D07D0-86FC-450C-8EC4-2C231B7FA8E3}" type="pres">
      <dgm:prSet presAssocID="{0F1D1E59-2857-4D34-B753-0F07CEEA8167}" presName="compNode" presStyleCnt="0"/>
      <dgm:spPr/>
    </dgm:pt>
    <dgm:pt modelId="{41378319-0DA7-4152-A354-51339324D5C0}" type="pres">
      <dgm:prSet presAssocID="{0F1D1E59-2857-4D34-B753-0F07CEEA8167}" presName="aNode" presStyleLbl="bgShp" presStyleIdx="1" presStyleCnt="2"/>
      <dgm:spPr/>
      <dgm:t>
        <a:bodyPr/>
        <a:lstStyle/>
        <a:p>
          <a:endParaRPr lang="en-US"/>
        </a:p>
      </dgm:t>
    </dgm:pt>
    <dgm:pt modelId="{358B602E-F3C2-409D-8654-F5E1400278A0}" type="pres">
      <dgm:prSet presAssocID="{0F1D1E59-2857-4D34-B753-0F07CEEA8167}" presName="textNode" presStyleLbl="bgShp" presStyleIdx="1" presStyleCnt="2"/>
      <dgm:spPr/>
      <dgm:t>
        <a:bodyPr/>
        <a:lstStyle/>
        <a:p>
          <a:endParaRPr lang="en-US"/>
        </a:p>
      </dgm:t>
    </dgm:pt>
    <dgm:pt modelId="{9F2B515D-714E-41A7-A2D0-B38F65D552AD}" type="pres">
      <dgm:prSet presAssocID="{0F1D1E59-2857-4D34-B753-0F07CEEA8167}" presName="compChildNode" presStyleCnt="0"/>
      <dgm:spPr/>
    </dgm:pt>
    <dgm:pt modelId="{25ADB5C0-2B4E-46DF-B535-E67D0B566148}" type="pres">
      <dgm:prSet presAssocID="{0F1D1E59-2857-4D34-B753-0F07CEEA8167}" presName="theInnerList" presStyleCnt="0"/>
      <dgm:spPr/>
    </dgm:pt>
    <dgm:pt modelId="{435F791F-03FA-46A0-8D22-BD3A639B30BB}" type="pres">
      <dgm:prSet presAssocID="{5D9C0A5A-AA49-4D91-941E-A5D64AE2447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300E8-F52E-49DB-AAA3-B359A9C85B1A}" type="pres">
      <dgm:prSet presAssocID="{5D9C0A5A-AA49-4D91-941E-A5D64AE24473}" presName="aSpace2" presStyleCnt="0"/>
      <dgm:spPr/>
    </dgm:pt>
    <dgm:pt modelId="{E23075CE-5431-43ED-9EE4-D9B721BA561E}" type="pres">
      <dgm:prSet presAssocID="{BF2414C7-634F-4E79-8667-984CE1CB5B8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AD5EE-ED42-4DC7-8BDF-348D8479C28D}" type="presOf" srcId="{F9980DF9-BC54-4DC4-BF78-377DD6080FA1}" destId="{0A865693-2122-4977-9FC9-9B88DCED84BF}" srcOrd="0" destOrd="0" presId="urn:microsoft.com/office/officeart/2005/8/layout/lProcess2"/>
    <dgm:cxn modelId="{73F48D63-81AB-4507-B342-E4F6D189C412}" srcId="{0F1D1E59-2857-4D34-B753-0F07CEEA8167}" destId="{5D9C0A5A-AA49-4D91-941E-A5D64AE24473}" srcOrd="0" destOrd="0" parTransId="{B02B6BAA-918C-42C2-84CF-AB65019EEC8F}" sibTransId="{3BE541FA-A219-499E-A4BB-ADA0ABE8E879}"/>
    <dgm:cxn modelId="{94C461D4-1EE2-413F-911A-85700808104D}" type="presOf" srcId="{F9980DF9-BC54-4DC4-BF78-377DD6080FA1}" destId="{F7362C79-76C4-44A4-94F7-91AEC7737155}" srcOrd="1" destOrd="0" presId="urn:microsoft.com/office/officeart/2005/8/layout/lProcess2"/>
    <dgm:cxn modelId="{6A0C9319-0271-4C28-8E29-360C1442E0F3}" type="presOf" srcId="{0F1D1E59-2857-4D34-B753-0F07CEEA8167}" destId="{41378319-0DA7-4152-A354-51339324D5C0}" srcOrd="0" destOrd="0" presId="urn:microsoft.com/office/officeart/2005/8/layout/lProcess2"/>
    <dgm:cxn modelId="{3B8FFD9E-CF2C-4730-80F2-1C0C4890C854}" type="presOf" srcId="{12E4A719-A81C-4D11-B7AC-AD79124462A6}" destId="{65862F7F-38CA-482B-A810-670723DAB9C1}" srcOrd="0" destOrd="0" presId="urn:microsoft.com/office/officeart/2005/8/layout/lProcess2"/>
    <dgm:cxn modelId="{EA457522-5BC8-44C2-A34D-8766377EA276}" type="presOf" srcId="{BF2414C7-634F-4E79-8667-984CE1CB5B88}" destId="{E23075CE-5431-43ED-9EE4-D9B721BA561E}" srcOrd="0" destOrd="0" presId="urn:microsoft.com/office/officeart/2005/8/layout/lProcess2"/>
    <dgm:cxn modelId="{3F532CEA-F8FD-49FE-A4ED-F189352D0257}" srcId="{0F1D1E59-2857-4D34-B753-0F07CEEA8167}" destId="{BF2414C7-634F-4E79-8667-984CE1CB5B88}" srcOrd="1" destOrd="0" parTransId="{005509D1-244E-40C7-A5A4-54C914A3A717}" sibTransId="{BB0B6F95-3C21-4ED2-9B18-008C1C97F63F}"/>
    <dgm:cxn modelId="{DD45B03C-FF0D-4C82-9B57-729CCA594E95}" type="presOf" srcId="{0F1D1E59-2857-4D34-B753-0F07CEEA8167}" destId="{358B602E-F3C2-409D-8654-F5E1400278A0}" srcOrd="1" destOrd="0" presId="urn:microsoft.com/office/officeart/2005/8/layout/lProcess2"/>
    <dgm:cxn modelId="{9CAFEB8C-EEC3-4A69-9FA1-0F2AA6FC147B}" srcId="{F9980DF9-BC54-4DC4-BF78-377DD6080FA1}" destId="{7E1D3F08-7DE9-4131-9BCD-739AB6DBE449}" srcOrd="1" destOrd="0" parTransId="{5F124ED5-206C-4E40-969C-14DC019F41A2}" sibTransId="{B4D585FC-DF30-4BF2-85B1-89B7B63D13C5}"/>
    <dgm:cxn modelId="{CE98427A-AEA6-460B-944D-C0C6DF0B2F83}" srcId="{F9980DF9-BC54-4DC4-BF78-377DD6080FA1}" destId="{12E4A719-A81C-4D11-B7AC-AD79124462A6}" srcOrd="0" destOrd="0" parTransId="{791C4B86-DAEE-4C8A-B94E-2CD9C84E24A3}" sibTransId="{9DE52AEF-29F7-476C-859C-E8F11F79712E}"/>
    <dgm:cxn modelId="{EA823165-DA5E-45F3-A201-C58D238023C4}" srcId="{BD288C46-6AD8-46E7-A4CF-B96DF41117A3}" destId="{0F1D1E59-2857-4D34-B753-0F07CEEA8167}" srcOrd="1" destOrd="0" parTransId="{A3E14531-9C27-4731-9105-496567145C75}" sibTransId="{9FF0D858-DDC7-4782-9846-5EF009C02A0D}"/>
    <dgm:cxn modelId="{E5E92996-7882-4B58-AFB3-C71942D07F61}" srcId="{BD288C46-6AD8-46E7-A4CF-B96DF41117A3}" destId="{F9980DF9-BC54-4DC4-BF78-377DD6080FA1}" srcOrd="0" destOrd="0" parTransId="{3725053B-61FD-4FAE-A89E-423C2BA6B46B}" sibTransId="{F73C6D24-787E-4DEC-B33F-D7C737279B9F}"/>
    <dgm:cxn modelId="{82AD75E6-70A8-47EE-ABF5-5EC2851AB444}" type="presOf" srcId="{BD288C46-6AD8-46E7-A4CF-B96DF41117A3}" destId="{A3FA787B-E6D9-4DEB-8539-FC4194DB434B}" srcOrd="0" destOrd="0" presId="urn:microsoft.com/office/officeart/2005/8/layout/lProcess2"/>
    <dgm:cxn modelId="{D193D0CD-8971-4EAE-940A-68C4D9BBD36B}" type="presOf" srcId="{5D9C0A5A-AA49-4D91-941E-A5D64AE24473}" destId="{435F791F-03FA-46A0-8D22-BD3A639B30BB}" srcOrd="0" destOrd="0" presId="urn:microsoft.com/office/officeart/2005/8/layout/lProcess2"/>
    <dgm:cxn modelId="{703A140E-477F-408B-B942-C88A9B9E53CB}" type="presOf" srcId="{7E1D3F08-7DE9-4131-9BCD-739AB6DBE449}" destId="{B9F3C75F-0626-4ED0-80B2-4C89036CB206}" srcOrd="0" destOrd="0" presId="urn:microsoft.com/office/officeart/2005/8/layout/lProcess2"/>
    <dgm:cxn modelId="{41818574-58B3-4411-AFE6-E1591DF4D23E}" type="presParOf" srcId="{A3FA787B-E6D9-4DEB-8539-FC4194DB434B}" destId="{56F35D53-320D-4B9F-84D4-E907F346D36A}" srcOrd="0" destOrd="0" presId="urn:microsoft.com/office/officeart/2005/8/layout/lProcess2"/>
    <dgm:cxn modelId="{EFC837A9-BDDA-4FD8-AADE-4D49A902852F}" type="presParOf" srcId="{56F35D53-320D-4B9F-84D4-E907F346D36A}" destId="{0A865693-2122-4977-9FC9-9B88DCED84BF}" srcOrd="0" destOrd="0" presId="urn:microsoft.com/office/officeart/2005/8/layout/lProcess2"/>
    <dgm:cxn modelId="{D90E6DE5-BDC4-4738-8F2A-6664877543B8}" type="presParOf" srcId="{56F35D53-320D-4B9F-84D4-E907F346D36A}" destId="{F7362C79-76C4-44A4-94F7-91AEC7737155}" srcOrd="1" destOrd="0" presId="urn:microsoft.com/office/officeart/2005/8/layout/lProcess2"/>
    <dgm:cxn modelId="{5C9C6415-B83E-4ED5-A0A6-7DD5DC1642B2}" type="presParOf" srcId="{56F35D53-320D-4B9F-84D4-E907F346D36A}" destId="{210C77FE-4E3D-469A-BC00-D082D4ACC743}" srcOrd="2" destOrd="0" presId="urn:microsoft.com/office/officeart/2005/8/layout/lProcess2"/>
    <dgm:cxn modelId="{C891CA7C-5B26-4FB1-B440-2AB47A5FC901}" type="presParOf" srcId="{210C77FE-4E3D-469A-BC00-D082D4ACC743}" destId="{E4C6087C-87DF-4978-811E-E8890BF782C4}" srcOrd="0" destOrd="0" presId="urn:microsoft.com/office/officeart/2005/8/layout/lProcess2"/>
    <dgm:cxn modelId="{F15584D4-563E-46EA-8AB0-667BC648CD80}" type="presParOf" srcId="{E4C6087C-87DF-4978-811E-E8890BF782C4}" destId="{65862F7F-38CA-482B-A810-670723DAB9C1}" srcOrd="0" destOrd="0" presId="urn:microsoft.com/office/officeart/2005/8/layout/lProcess2"/>
    <dgm:cxn modelId="{52C2EFE3-DDAA-4677-BA7A-B17A126FCEF7}" type="presParOf" srcId="{E4C6087C-87DF-4978-811E-E8890BF782C4}" destId="{4183DD07-BEC7-404D-B8C0-8B3C6DD658B5}" srcOrd="1" destOrd="0" presId="urn:microsoft.com/office/officeart/2005/8/layout/lProcess2"/>
    <dgm:cxn modelId="{86D8FAEB-E9BA-4A73-BF06-67AB3849EFD7}" type="presParOf" srcId="{E4C6087C-87DF-4978-811E-E8890BF782C4}" destId="{B9F3C75F-0626-4ED0-80B2-4C89036CB206}" srcOrd="2" destOrd="0" presId="urn:microsoft.com/office/officeart/2005/8/layout/lProcess2"/>
    <dgm:cxn modelId="{3E00738A-2741-4CC5-A971-13A93312DCC5}" type="presParOf" srcId="{A3FA787B-E6D9-4DEB-8539-FC4194DB434B}" destId="{FCE2C90F-E848-4A79-BDCC-9F1F0924202A}" srcOrd="1" destOrd="0" presId="urn:microsoft.com/office/officeart/2005/8/layout/lProcess2"/>
    <dgm:cxn modelId="{198CDCC1-BA2D-4DE4-BFF6-0328ACD02FE3}" type="presParOf" srcId="{A3FA787B-E6D9-4DEB-8539-FC4194DB434B}" destId="{CF6D07D0-86FC-450C-8EC4-2C231B7FA8E3}" srcOrd="2" destOrd="0" presId="urn:microsoft.com/office/officeart/2005/8/layout/lProcess2"/>
    <dgm:cxn modelId="{7464572A-67AA-4866-A740-CD041C59ABAD}" type="presParOf" srcId="{CF6D07D0-86FC-450C-8EC4-2C231B7FA8E3}" destId="{41378319-0DA7-4152-A354-51339324D5C0}" srcOrd="0" destOrd="0" presId="urn:microsoft.com/office/officeart/2005/8/layout/lProcess2"/>
    <dgm:cxn modelId="{2996063C-84EB-4196-BFC5-AF8487AB9990}" type="presParOf" srcId="{CF6D07D0-86FC-450C-8EC4-2C231B7FA8E3}" destId="{358B602E-F3C2-409D-8654-F5E1400278A0}" srcOrd="1" destOrd="0" presId="urn:microsoft.com/office/officeart/2005/8/layout/lProcess2"/>
    <dgm:cxn modelId="{E2A91BC4-45C3-4E11-8D9F-AB54A0C1EF68}" type="presParOf" srcId="{CF6D07D0-86FC-450C-8EC4-2C231B7FA8E3}" destId="{9F2B515D-714E-41A7-A2D0-B38F65D552AD}" srcOrd="2" destOrd="0" presId="urn:microsoft.com/office/officeart/2005/8/layout/lProcess2"/>
    <dgm:cxn modelId="{03DBD950-59B1-4E13-9716-6CA112FE098C}" type="presParOf" srcId="{9F2B515D-714E-41A7-A2D0-B38F65D552AD}" destId="{25ADB5C0-2B4E-46DF-B535-E67D0B566148}" srcOrd="0" destOrd="0" presId="urn:microsoft.com/office/officeart/2005/8/layout/lProcess2"/>
    <dgm:cxn modelId="{C461E44F-7A1A-4785-9B76-5722A3364FF7}" type="presParOf" srcId="{25ADB5C0-2B4E-46DF-B535-E67D0B566148}" destId="{435F791F-03FA-46A0-8D22-BD3A639B30BB}" srcOrd="0" destOrd="0" presId="urn:microsoft.com/office/officeart/2005/8/layout/lProcess2"/>
    <dgm:cxn modelId="{4CE255B9-480C-48F9-A835-12F04247F8D6}" type="presParOf" srcId="{25ADB5C0-2B4E-46DF-B535-E67D0B566148}" destId="{2F0300E8-F52E-49DB-AAA3-B359A9C85B1A}" srcOrd="1" destOrd="0" presId="urn:microsoft.com/office/officeart/2005/8/layout/lProcess2"/>
    <dgm:cxn modelId="{D557EB21-17D8-441E-AA86-6C135C3A6BA6}" type="presParOf" srcId="{25ADB5C0-2B4E-46DF-B535-E67D0B566148}" destId="{E23075CE-5431-43ED-9EE4-D9B721BA561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B0602-15A0-4E87-9BF1-E434C8B72673}" type="doc">
      <dgm:prSet loTypeId="urn:microsoft.com/office/officeart/2005/8/layout/vList2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CACE2AF-FF2C-453A-B852-48943124CCDF}">
      <dgm:prSet phldrT="[Text]"/>
      <dgm:spPr/>
      <dgm:t>
        <a:bodyPr/>
        <a:lstStyle/>
        <a:p>
          <a:r>
            <a:rPr lang="en-US" dirty="0" smtClean="0"/>
            <a:t>Storage holds data, instructions, and information for future use</a:t>
          </a:r>
          <a:endParaRPr lang="en-US" dirty="0"/>
        </a:p>
      </dgm:t>
    </dgm:pt>
    <dgm:pt modelId="{2D566031-A4B5-4B12-819D-D7AA019B8BD1}" type="parTrans" cxnId="{39DBDA74-7C2D-47A7-9EC5-A9F2924F4E40}">
      <dgm:prSet/>
      <dgm:spPr/>
      <dgm:t>
        <a:bodyPr/>
        <a:lstStyle/>
        <a:p>
          <a:endParaRPr lang="en-US"/>
        </a:p>
      </dgm:t>
    </dgm:pt>
    <dgm:pt modelId="{1D866029-2BC6-4222-95A0-FB844D4F081F}" type="sibTrans" cxnId="{39DBDA74-7C2D-47A7-9EC5-A9F2924F4E40}">
      <dgm:prSet/>
      <dgm:spPr/>
      <dgm:t>
        <a:bodyPr/>
        <a:lstStyle/>
        <a:p>
          <a:endParaRPr lang="en-US"/>
        </a:p>
      </dgm:t>
    </dgm:pt>
    <dgm:pt modelId="{8E776CDE-632F-4C42-9099-A62E4BE120B7}">
      <dgm:prSet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storage medium</a:t>
          </a:r>
          <a:r>
            <a:rPr lang="en-US" dirty="0" smtClean="0"/>
            <a:t> is the physical material on which a computer keeps data, instructions, and information</a:t>
          </a:r>
          <a:endParaRPr lang="en-US" dirty="0"/>
        </a:p>
      </dgm:t>
    </dgm:pt>
    <dgm:pt modelId="{533CE46E-6F74-417E-BD15-0783C66630E8}" type="parTrans" cxnId="{C67DC8A5-B16D-4C94-B17D-18E137051AF5}">
      <dgm:prSet/>
      <dgm:spPr/>
      <dgm:t>
        <a:bodyPr/>
        <a:lstStyle/>
        <a:p>
          <a:endParaRPr lang="en-US"/>
        </a:p>
      </dgm:t>
    </dgm:pt>
    <dgm:pt modelId="{E41AFDD9-D1B6-47E7-AB50-D320CAB9EA78}" type="sibTrans" cxnId="{C67DC8A5-B16D-4C94-B17D-18E137051AF5}">
      <dgm:prSet/>
      <dgm:spPr/>
      <dgm:t>
        <a:bodyPr/>
        <a:lstStyle/>
        <a:p>
          <a:endParaRPr lang="en-US"/>
        </a:p>
      </dgm:t>
    </dgm:pt>
    <dgm:pt modelId="{82F07C1D-5EEF-439B-86A8-3299D66D0C81}" type="pres">
      <dgm:prSet presAssocID="{9A3B0602-15A0-4E87-9BF1-E434C8B726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C43551-3BA8-430B-8F8B-7D4A08E80CCE}" type="pres">
      <dgm:prSet presAssocID="{FCACE2AF-FF2C-453A-B852-48943124CCD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2D6B3-B9DC-44A6-BE1A-9C7E1A038D16}" type="pres">
      <dgm:prSet presAssocID="{1D866029-2BC6-4222-95A0-FB844D4F081F}" presName="spacer" presStyleCnt="0"/>
      <dgm:spPr/>
    </dgm:pt>
    <dgm:pt modelId="{3D0125FC-2938-4CAD-B1B4-CBACB21BE052}" type="pres">
      <dgm:prSet presAssocID="{8E776CDE-632F-4C42-9099-A62E4BE120B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1577FA-3406-41BE-BA2E-4D29A7F48967}" type="presOf" srcId="{FCACE2AF-FF2C-453A-B852-48943124CCDF}" destId="{BCC43551-3BA8-430B-8F8B-7D4A08E80CCE}" srcOrd="0" destOrd="0" presId="urn:microsoft.com/office/officeart/2005/8/layout/vList2"/>
    <dgm:cxn modelId="{57E4D9D7-D104-4AA6-8E15-D8AD6B4A28D8}" type="presOf" srcId="{8E776CDE-632F-4C42-9099-A62E4BE120B7}" destId="{3D0125FC-2938-4CAD-B1B4-CBACB21BE052}" srcOrd="0" destOrd="0" presId="urn:microsoft.com/office/officeart/2005/8/layout/vList2"/>
    <dgm:cxn modelId="{93BD2FFF-C4CB-4879-BF8A-C1BB1116FC95}" type="presOf" srcId="{9A3B0602-15A0-4E87-9BF1-E434C8B72673}" destId="{82F07C1D-5EEF-439B-86A8-3299D66D0C81}" srcOrd="0" destOrd="0" presId="urn:microsoft.com/office/officeart/2005/8/layout/vList2"/>
    <dgm:cxn modelId="{C67DC8A5-B16D-4C94-B17D-18E137051AF5}" srcId="{9A3B0602-15A0-4E87-9BF1-E434C8B72673}" destId="{8E776CDE-632F-4C42-9099-A62E4BE120B7}" srcOrd="1" destOrd="0" parTransId="{533CE46E-6F74-417E-BD15-0783C66630E8}" sibTransId="{E41AFDD9-D1B6-47E7-AB50-D320CAB9EA78}"/>
    <dgm:cxn modelId="{39DBDA74-7C2D-47A7-9EC5-A9F2924F4E40}" srcId="{9A3B0602-15A0-4E87-9BF1-E434C8B72673}" destId="{FCACE2AF-FF2C-453A-B852-48943124CCDF}" srcOrd="0" destOrd="0" parTransId="{2D566031-A4B5-4B12-819D-D7AA019B8BD1}" sibTransId="{1D866029-2BC6-4222-95A0-FB844D4F081F}"/>
    <dgm:cxn modelId="{FFD0CEB9-FB8A-40DE-81D5-8DDDF8283765}" type="presParOf" srcId="{82F07C1D-5EEF-439B-86A8-3299D66D0C81}" destId="{BCC43551-3BA8-430B-8F8B-7D4A08E80CCE}" srcOrd="0" destOrd="0" presId="urn:microsoft.com/office/officeart/2005/8/layout/vList2"/>
    <dgm:cxn modelId="{871FF5B8-B71C-4F3F-9068-54383FF5366E}" type="presParOf" srcId="{82F07C1D-5EEF-439B-86A8-3299D66D0C81}" destId="{0002D6B3-B9DC-44A6-BE1A-9C7E1A038D16}" srcOrd="1" destOrd="0" presId="urn:microsoft.com/office/officeart/2005/8/layout/vList2"/>
    <dgm:cxn modelId="{384872C6-5D87-4BC9-8A50-56449D90F59C}" type="presParOf" srcId="{82F07C1D-5EEF-439B-86A8-3299D66D0C81}" destId="{3D0125FC-2938-4CAD-B1B4-CBACB21BE0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AE8F4A-D05E-4470-B767-BC6A96F0EE47}" type="doc">
      <dgm:prSet loTypeId="urn:microsoft.com/office/officeart/2005/8/layout/arrow4" loCatId="relationship" qsTypeId="urn:microsoft.com/office/officeart/2005/8/quickstyle/3d3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436D76-63FF-46CC-A6FD-006A090A92BF}">
      <dgm:prSet phldrT="[Text]"/>
      <dgm:spPr/>
      <dgm:t>
        <a:bodyPr/>
        <a:lstStyle/>
        <a:p>
          <a:r>
            <a:rPr lang="en-US" b="1" dirty="0" smtClean="0">
              <a:solidFill>
                <a:srgbClr val="5E8945"/>
              </a:solidFill>
            </a:rPr>
            <a:t>Reading</a:t>
          </a:r>
          <a:r>
            <a:rPr lang="en-US" b="0" dirty="0" smtClean="0"/>
            <a:t> is the process of transferring items from a storage medium into memory</a:t>
          </a:r>
          <a:endParaRPr lang="en-US" b="1" dirty="0"/>
        </a:p>
      </dgm:t>
    </dgm:pt>
    <dgm:pt modelId="{9FB89852-7A6B-4ED1-9593-C10C36931107}" type="parTrans" cxnId="{7D47D567-C81C-4EDD-9824-D71515124BCB}">
      <dgm:prSet/>
      <dgm:spPr/>
      <dgm:t>
        <a:bodyPr/>
        <a:lstStyle/>
        <a:p>
          <a:endParaRPr lang="en-US"/>
        </a:p>
      </dgm:t>
    </dgm:pt>
    <dgm:pt modelId="{D3E4D365-F832-404F-AB5A-45A2D7884BF8}" type="sibTrans" cxnId="{7D47D567-C81C-4EDD-9824-D71515124BCB}">
      <dgm:prSet/>
      <dgm:spPr/>
      <dgm:t>
        <a:bodyPr/>
        <a:lstStyle/>
        <a:p>
          <a:endParaRPr lang="en-US"/>
        </a:p>
      </dgm:t>
    </dgm:pt>
    <dgm:pt modelId="{70972442-705C-4308-B349-B074E159088F}">
      <dgm:prSet phldrT="[Text]"/>
      <dgm:spPr/>
      <dgm:t>
        <a:bodyPr/>
        <a:lstStyle/>
        <a:p>
          <a:r>
            <a:rPr lang="en-US" b="1" dirty="0" smtClean="0">
              <a:solidFill>
                <a:srgbClr val="5E8945"/>
              </a:solidFill>
            </a:rPr>
            <a:t>Writing</a:t>
          </a:r>
          <a:r>
            <a:rPr lang="en-US" b="0" dirty="0" smtClean="0"/>
            <a:t> is the process of transferring items from memory to a storage medium</a:t>
          </a:r>
          <a:endParaRPr lang="en-US" dirty="0"/>
        </a:p>
      </dgm:t>
    </dgm:pt>
    <dgm:pt modelId="{FE587426-5909-44E2-80E5-B5FD5B4E2CD8}" type="parTrans" cxnId="{42486BD9-16EB-4868-BBAF-9AD6A9A8F392}">
      <dgm:prSet/>
      <dgm:spPr/>
      <dgm:t>
        <a:bodyPr/>
        <a:lstStyle/>
        <a:p>
          <a:endParaRPr lang="en-US"/>
        </a:p>
      </dgm:t>
    </dgm:pt>
    <dgm:pt modelId="{303CD4C8-11F7-49B9-B576-677E7EB1B7E7}" type="sibTrans" cxnId="{42486BD9-16EB-4868-BBAF-9AD6A9A8F392}">
      <dgm:prSet/>
      <dgm:spPr/>
      <dgm:t>
        <a:bodyPr/>
        <a:lstStyle/>
        <a:p>
          <a:endParaRPr lang="en-US"/>
        </a:p>
      </dgm:t>
    </dgm:pt>
    <dgm:pt modelId="{81ED6F28-7066-47C7-86A0-5192C2D121AF}" type="pres">
      <dgm:prSet presAssocID="{67AE8F4A-D05E-4470-B767-BC6A96F0EE4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9050CE-659B-4260-94DC-72B271DCBEDA}" type="pres">
      <dgm:prSet presAssocID="{45436D76-63FF-46CC-A6FD-006A090A92BF}" presName="upArrow" presStyleLbl="node1" presStyleIdx="0" presStyleCnt="2"/>
      <dgm:spPr/>
    </dgm:pt>
    <dgm:pt modelId="{27ABB765-CD24-4D95-8CFF-B1CB4F559850}" type="pres">
      <dgm:prSet presAssocID="{45436D76-63FF-46CC-A6FD-006A090A92BF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F344C-5442-41C3-8DB2-46E77B842F50}" type="pres">
      <dgm:prSet presAssocID="{70972442-705C-4308-B349-B074E159088F}" presName="downArrow" presStyleLbl="node1" presStyleIdx="1" presStyleCnt="2"/>
      <dgm:spPr/>
    </dgm:pt>
    <dgm:pt modelId="{2DE40A05-014F-422B-ADFD-C87E432AE4A7}" type="pres">
      <dgm:prSet presAssocID="{70972442-705C-4308-B349-B074E159088F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C59914-92A9-4F62-B404-06AD40AA49F8}" type="presOf" srcId="{70972442-705C-4308-B349-B074E159088F}" destId="{2DE40A05-014F-422B-ADFD-C87E432AE4A7}" srcOrd="0" destOrd="0" presId="urn:microsoft.com/office/officeart/2005/8/layout/arrow4"/>
    <dgm:cxn modelId="{42486BD9-16EB-4868-BBAF-9AD6A9A8F392}" srcId="{67AE8F4A-D05E-4470-B767-BC6A96F0EE47}" destId="{70972442-705C-4308-B349-B074E159088F}" srcOrd="1" destOrd="0" parTransId="{FE587426-5909-44E2-80E5-B5FD5B4E2CD8}" sibTransId="{303CD4C8-11F7-49B9-B576-677E7EB1B7E7}"/>
    <dgm:cxn modelId="{7DB65220-6FEA-4889-92CE-FF3F855CF365}" type="presOf" srcId="{67AE8F4A-D05E-4470-B767-BC6A96F0EE47}" destId="{81ED6F28-7066-47C7-86A0-5192C2D121AF}" srcOrd="0" destOrd="0" presId="urn:microsoft.com/office/officeart/2005/8/layout/arrow4"/>
    <dgm:cxn modelId="{7D47D567-C81C-4EDD-9824-D71515124BCB}" srcId="{67AE8F4A-D05E-4470-B767-BC6A96F0EE47}" destId="{45436D76-63FF-46CC-A6FD-006A090A92BF}" srcOrd="0" destOrd="0" parTransId="{9FB89852-7A6B-4ED1-9593-C10C36931107}" sibTransId="{D3E4D365-F832-404F-AB5A-45A2D7884BF8}"/>
    <dgm:cxn modelId="{EA1CF9B6-AA87-4C64-AE81-C7FB17C203D4}" type="presOf" srcId="{45436D76-63FF-46CC-A6FD-006A090A92BF}" destId="{27ABB765-CD24-4D95-8CFF-B1CB4F559850}" srcOrd="0" destOrd="0" presId="urn:microsoft.com/office/officeart/2005/8/layout/arrow4"/>
    <dgm:cxn modelId="{C4A16170-8252-4370-A0B9-FC2EB2CEECC0}" type="presParOf" srcId="{81ED6F28-7066-47C7-86A0-5192C2D121AF}" destId="{679050CE-659B-4260-94DC-72B271DCBEDA}" srcOrd="0" destOrd="0" presId="urn:microsoft.com/office/officeart/2005/8/layout/arrow4"/>
    <dgm:cxn modelId="{B36708E2-C1A0-4BD2-9A79-17D9438CB283}" type="presParOf" srcId="{81ED6F28-7066-47C7-86A0-5192C2D121AF}" destId="{27ABB765-CD24-4D95-8CFF-B1CB4F559850}" srcOrd="1" destOrd="0" presId="urn:microsoft.com/office/officeart/2005/8/layout/arrow4"/>
    <dgm:cxn modelId="{4CEF11B7-54A7-467F-AE14-9BF2C09FDC8C}" type="presParOf" srcId="{81ED6F28-7066-47C7-86A0-5192C2D121AF}" destId="{8C2F344C-5442-41C3-8DB2-46E77B842F50}" srcOrd="2" destOrd="0" presId="urn:microsoft.com/office/officeart/2005/8/layout/arrow4"/>
    <dgm:cxn modelId="{FD62775C-E6EE-48A4-A155-67D81FE3357D}" type="presParOf" srcId="{81ED6F28-7066-47C7-86A0-5192C2D121AF}" destId="{2DE40A05-014F-422B-ADFD-C87E432AE4A7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E71E9-C861-4252-A8B3-7133E3096461}">
      <dsp:nvSpPr>
        <dsp:cNvPr id="0" name=""/>
        <dsp:cNvSpPr/>
      </dsp:nvSpPr>
      <dsp:spPr>
        <a:xfrm>
          <a:off x="331469" y="0"/>
          <a:ext cx="3756660" cy="29972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D57-6986-4AE2-A3DE-AE00CF9B49C2}">
      <dsp:nvSpPr>
        <dsp:cNvPr id="0" name=""/>
        <dsp:cNvSpPr/>
      </dsp:nvSpPr>
      <dsp:spPr>
        <a:xfrm>
          <a:off x="4747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sz="1800" b="0" kern="1200" dirty="0" smtClean="0"/>
            <a:t> </a:t>
          </a:r>
          <a:br>
            <a:rPr lang="en-US" sz="1800" b="0" kern="1200" dirty="0" smtClean="0"/>
          </a:br>
          <a:r>
            <a:rPr lang="en-US" sz="1800" b="0" kern="1200" dirty="0" smtClean="0"/>
            <a:t>(input)</a:t>
          </a:r>
          <a:endParaRPr lang="en-US" sz="1800" kern="1200" dirty="0"/>
        </a:p>
      </dsp:txBody>
      <dsp:txXfrm>
        <a:off x="63271" y="957684"/>
        <a:ext cx="1305510" cy="1081832"/>
      </dsp:txXfrm>
    </dsp:sp>
    <dsp:sp modelId="{4C7C901D-E847-4BA3-AC60-D3B610B8E90D}">
      <dsp:nvSpPr>
        <dsp:cNvPr id="0" name=""/>
        <dsp:cNvSpPr/>
      </dsp:nvSpPr>
      <dsp:spPr>
        <a:xfrm>
          <a:off x="1498520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Processing</a:t>
          </a:r>
          <a:endParaRPr lang="en-US" sz="1800" kern="1200" dirty="0"/>
        </a:p>
      </dsp:txBody>
      <dsp:txXfrm>
        <a:off x="1557044" y="957684"/>
        <a:ext cx="1305510" cy="1081832"/>
      </dsp:txXfrm>
    </dsp:sp>
    <dsp:sp modelId="{E12E5BBC-717A-4906-B450-1D7042878745}">
      <dsp:nvSpPr>
        <dsp:cNvPr id="0" name=""/>
        <dsp:cNvSpPr/>
      </dsp:nvSpPr>
      <dsp:spPr>
        <a:xfrm>
          <a:off x="2992293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Produces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sz="1800" b="0" kern="1200" dirty="0" smtClean="0"/>
            <a:t> (output)</a:t>
          </a:r>
          <a:endParaRPr lang="en-US" sz="1800" kern="1200" dirty="0"/>
        </a:p>
      </dsp:txBody>
      <dsp:txXfrm>
        <a:off x="3050817" y="957684"/>
        <a:ext cx="1305510" cy="10818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29297-1AA7-4F65-B029-699D69D666A7}">
      <dsp:nvSpPr>
        <dsp:cNvPr id="0" name=""/>
        <dsp:cNvSpPr/>
      </dsp:nvSpPr>
      <dsp:spPr>
        <a:xfrm>
          <a:off x="0" y="109537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Capacity</a:t>
          </a:r>
          <a:endParaRPr lang="en-US" sz="2200" kern="1200" dirty="0"/>
        </a:p>
      </dsp:txBody>
      <dsp:txXfrm>
        <a:off x="0" y="109537"/>
        <a:ext cx="1643062" cy="790587"/>
      </dsp:txXfrm>
    </dsp:sp>
    <dsp:sp modelId="{0B6C69EC-D597-4320-B265-DEFB0A153C6F}">
      <dsp:nvSpPr>
        <dsp:cNvPr id="0" name=""/>
        <dsp:cNvSpPr/>
      </dsp:nvSpPr>
      <dsp:spPr>
        <a:xfrm>
          <a:off x="1807368" y="109537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Platters</a:t>
          </a:r>
          <a:endParaRPr lang="en-US" sz="2200" kern="1200" dirty="0"/>
        </a:p>
      </dsp:txBody>
      <dsp:txXfrm>
        <a:off x="1807368" y="109537"/>
        <a:ext cx="1643062" cy="790587"/>
      </dsp:txXfrm>
    </dsp:sp>
    <dsp:sp modelId="{18476E8E-3F44-4B56-A13F-77E139DA7909}">
      <dsp:nvSpPr>
        <dsp:cNvPr id="0" name=""/>
        <dsp:cNvSpPr/>
      </dsp:nvSpPr>
      <dsp:spPr>
        <a:xfrm>
          <a:off x="3614737" y="109537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Read/Write Heads</a:t>
          </a:r>
          <a:endParaRPr lang="en-US" sz="2200" kern="1200" dirty="0"/>
        </a:p>
      </dsp:txBody>
      <dsp:txXfrm>
        <a:off x="3614737" y="109537"/>
        <a:ext cx="1643062" cy="790587"/>
      </dsp:txXfrm>
    </dsp:sp>
    <dsp:sp modelId="{313D93EF-4469-4C79-AD73-4438462872DE}">
      <dsp:nvSpPr>
        <dsp:cNvPr id="0" name=""/>
        <dsp:cNvSpPr/>
      </dsp:nvSpPr>
      <dsp:spPr>
        <a:xfrm>
          <a:off x="0" y="1259681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Cylinders</a:t>
          </a:r>
          <a:endParaRPr lang="en-US" sz="2200" kern="1200" dirty="0"/>
        </a:p>
      </dsp:txBody>
      <dsp:txXfrm>
        <a:off x="0" y="1259681"/>
        <a:ext cx="1643062" cy="790587"/>
      </dsp:txXfrm>
    </dsp:sp>
    <dsp:sp modelId="{109434DE-70C7-45AB-A96F-057ED3F46242}">
      <dsp:nvSpPr>
        <dsp:cNvPr id="0" name=""/>
        <dsp:cNvSpPr/>
      </dsp:nvSpPr>
      <dsp:spPr>
        <a:xfrm>
          <a:off x="1807368" y="1259681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Sectors and Tracks</a:t>
          </a:r>
          <a:endParaRPr lang="en-US" sz="2200" kern="1200" dirty="0"/>
        </a:p>
      </dsp:txBody>
      <dsp:txXfrm>
        <a:off x="1807368" y="1259681"/>
        <a:ext cx="1643062" cy="790587"/>
      </dsp:txXfrm>
    </dsp:sp>
    <dsp:sp modelId="{A322F98F-984F-4972-AEDD-761D4E2463AF}">
      <dsp:nvSpPr>
        <dsp:cNvPr id="0" name=""/>
        <dsp:cNvSpPr/>
      </dsp:nvSpPr>
      <dsp:spPr>
        <a:xfrm>
          <a:off x="3614737" y="1259681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Revolutions per Minute</a:t>
          </a:r>
          <a:endParaRPr lang="en-US" sz="2200" kern="1200" dirty="0"/>
        </a:p>
      </dsp:txBody>
      <dsp:txXfrm>
        <a:off x="3614737" y="1259681"/>
        <a:ext cx="1643062" cy="790587"/>
      </dsp:txXfrm>
    </dsp:sp>
    <dsp:sp modelId="{C2286E10-1D5D-4ABA-8DB1-90ABA55A8463}">
      <dsp:nvSpPr>
        <dsp:cNvPr id="0" name=""/>
        <dsp:cNvSpPr/>
      </dsp:nvSpPr>
      <dsp:spPr>
        <a:xfrm>
          <a:off x="903684" y="2409825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Transfer Rate</a:t>
          </a:r>
          <a:endParaRPr lang="en-US" sz="2200" kern="1200" dirty="0"/>
        </a:p>
      </dsp:txBody>
      <dsp:txXfrm>
        <a:off x="903684" y="2409825"/>
        <a:ext cx="1643062" cy="790587"/>
      </dsp:txXfrm>
    </dsp:sp>
    <dsp:sp modelId="{0597AAC5-A8DF-4BE2-AC0A-811E51033278}">
      <dsp:nvSpPr>
        <dsp:cNvPr id="0" name=""/>
        <dsp:cNvSpPr/>
      </dsp:nvSpPr>
      <dsp:spPr>
        <a:xfrm>
          <a:off x="2711053" y="2409825"/>
          <a:ext cx="1643062" cy="985837"/>
        </a:xfrm>
        <a:prstGeom prst="flowChartDocumen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Access Time</a:t>
          </a:r>
          <a:endParaRPr lang="en-US" sz="2200" kern="1200" dirty="0"/>
        </a:p>
      </dsp:txBody>
      <dsp:txXfrm>
        <a:off x="2711053" y="2409825"/>
        <a:ext cx="1643062" cy="7905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1CEAA-AC53-4757-9CAE-BEBEAC68ACC2}">
      <dsp:nvSpPr>
        <dsp:cNvPr id="0" name=""/>
        <dsp:cNvSpPr/>
      </dsp:nvSpPr>
      <dsp:spPr>
        <a:xfrm>
          <a:off x="2567" y="684386"/>
          <a:ext cx="2036712" cy="1222027"/>
        </a:xfrm>
        <a:prstGeom prst="flowChartPunchedTap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Faster access time</a:t>
          </a:r>
          <a:endParaRPr lang="en-US" sz="1500" kern="1200" dirty="0"/>
        </a:p>
      </dsp:txBody>
      <dsp:txXfrm>
        <a:off x="2567" y="928791"/>
        <a:ext cx="2036712" cy="733217"/>
      </dsp:txXfrm>
    </dsp:sp>
    <dsp:sp modelId="{1400FC9B-190C-4813-8208-BEA4DCED162D}">
      <dsp:nvSpPr>
        <dsp:cNvPr id="0" name=""/>
        <dsp:cNvSpPr/>
      </dsp:nvSpPr>
      <dsp:spPr>
        <a:xfrm>
          <a:off x="2242951" y="684386"/>
          <a:ext cx="2036712" cy="1222027"/>
        </a:xfrm>
        <a:prstGeom prst="flowChartPunchedTap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Faster transfer rates</a:t>
          </a:r>
          <a:endParaRPr lang="en-US" sz="1500" kern="1200" dirty="0"/>
        </a:p>
      </dsp:txBody>
      <dsp:txXfrm>
        <a:off x="2242951" y="928791"/>
        <a:ext cx="2036712" cy="733217"/>
      </dsp:txXfrm>
    </dsp:sp>
    <dsp:sp modelId="{6916CEDB-DDFF-4F7D-BA91-9A23C487FB90}">
      <dsp:nvSpPr>
        <dsp:cNvPr id="0" name=""/>
        <dsp:cNvSpPr/>
      </dsp:nvSpPr>
      <dsp:spPr>
        <a:xfrm>
          <a:off x="4483335" y="684386"/>
          <a:ext cx="2036712" cy="1222027"/>
        </a:xfrm>
        <a:prstGeom prst="flowChartPunchedTap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Generate less heat and consume less power</a:t>
          </a:r>
          <a:endParaRPr lang="en-US" sz="1500" kern="1200" dirty="0"/>
        </a:p>
      </dsp:txBody>
      <dsp:txXfrm>
        <a:off x="4483335" y="928791"/>
        <a:ext cx="2036712" cy="733217"/>
      </dsp:txXfrm>
    </dsp:sp>
    <dsp:sp modelId="{F62FAC9F-36C3-4935-8A4D-44FDEF463A8E}">
      <dsp:nvSpPr>
        <dsp:cNvPr id="0" name=""/>
        <dsp:cNvSpPr/>
      </dsp:nvSpPr>
      <dsp:spPr>
        <a:xfrm>
          <a:off x="6723719" y="684386"/>
          <a:ext cx="2036712" cy="1222027"/>
        </a:xfrm>
        <a:prstGeom prst="flowChartPunchedTap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Last longer</a:t>
          </a:r>
          <a:endParaRPr lang="en-US" sz="1500" kern="1200" dirty="0"/>
        </a:p>
      </dsp:txBody>
      <dsp:txXfrm>
        <a:off x="6723719" y="928791"/>
        <a:ext cx="2036712" cy="7332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9C25E-E06E-4C75-BF20-D0AB072D4642}">
      <dsp:nvSpPr>
        <dsp:cNvPr id="0" name=""/>
        <dsp:cNvSpPr/>
      </dsp:nvSpPr>
      <dsp:spPr>
        <a:xfrm>
          <a:off x="0" y="15093"/>
          <a:ext cx="8839200" cy="2244206"/>
        </a:xfrm>
        <a:prstGeom prst="round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The </a:t>
          </a:r>
          <a:r>
            <a:rPr lang="en-US" sz="4500" b="1" kern="1200" dirty="0" smtClean="0">
              <a:solidFill>
                <a:srgbClr val="A52439"/>
              </a:solidFill>
            </a:rPr>
            <a:t>power supply</a:t>
          </a:r>
          <a:r>
            <a:rPr lang="en-US" sz="4500" b="1" i="1" kern="1200" dirty="0" smtClean="0">
              <a:solidFill>
                <a:srgbClr val="A52439"/>
              </a:solidFill>
            </a:rPr>
            <a:t> </a:t>
          </a:r>
          <a:r>
            <a:rPr lang="en-US" sz="4500" b="0" i="0" kern="1200" dirty="0" smtClean="0"/>
            <a:t>converts the wall outlet AC power into DC power</a:t>
          </a:r>
          <a:endParaRPr lang="en-US" sz="4500" kern="1200" dirty="0"/>
        </a:p>
      </dsp:txBody>
      <dsp:txXfrm>
        <a:off x="109553" y="124646"/>
        <a:ext cx="8620094" cy="2025100"/>
      </dsp:txXfrm>
    </dsp:sp>
    <dsp:sp modelId="{9C27A1B3-A8C4-4516-9C1D-E78DD29DA4F8}">
      <dsp:nvSpPr>
        <dsp:cNvPr id="0" name=""/>
        <dsp:cNvSpPr/>
      </dsp:nvSpPr>
      <dsp:spPr>
        <a:xfrm>
          <a:off x="0" y="2388900"/>
          <a:ext cx="8839200" cy="2244206"/>
        </a:xfrm>
        <a:prstGeom prst="roundRect">
          <a:avLst/>
        </a:prstGeom>
        <a:solidFill>
          <a:schemeClr val="accent4">
            <a:shade val="80000"/>
            <a:hueOff val="371794"/>
            <a:satOff val="-24549"/>
            <a:lumOff val="3053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Some external peripherals have an </a:t>
          </a:r>
          <a:r>
            <a:rPr lang="en-US" sz="4500" b="1" kern="1200" dirty="0" smtClean="0">
              <a:solidFill>
                <a:srgbClr val="A52439"/>
              </a:solidFill>
            </a:rPr>
            <a:t>AC adapter</a:t>
          </a:r>
          <a:r>
            <a:rPr lang="en-US" sz="4500" b="0" kern="1200" dirty="0" smtClean="0"/>
            <a:t>, which is an external power supply</a:t>
          </a:r>
          <a:endParaRPr lang="en-US" sz="4500" kern="1200" dirty="0"/>
        </a:p>
      </dsp:txBody>
      <dsp:txXfrm>
        <a:off x="109553" y="2498453"/>
        <a:ext cx="8620094" cy="2025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7AA43-A296-410A-98A3-96DC358A019C}">
      <dsp:nvSpPr>
        <dsp:cNvPr id="0" name=""/>
        <dsp:cNvSpPr/>
      </dsp:nvSpPr>
      <dsp:spPr>
        <a:xfrm rot="5400000">
          <a:off x="5208588" y="-2907104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you to enter data and instructions into a computer</a:t>
          </a:r>
          <a:endParaRPr lang="en-US" sz="1600" kern="1200" dirty="0"/>
        </a:p>
      </dsp:txBody>
      <dsp:txXfrm rot="-5400000">
        <a:off x="2228102" y="101399"/>
        <a:ext cx="6506881" cy="517891"/>
      </dsp:txXfrm>
    </dsp:sp>
    <dsp:sp modelId="{C0FD1A82-68CA-4267-87FB-08A961C314FA}">
      <dsp:nvSpPr>
        <dsp:cNvPr id="0" name=""/>
        <dsp:cNvSpPr/>
      </dsp:nvSpPr>
      <dsp:spPr>
        <a:xfrm>
          <a:off x="76199" y="1640"/>
          <a:ext cx="2151903" cy="717407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shade val="80000"/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Input Device</a:t>
          </a:r>
          <a:endParaRPr lang="en-US" sz="2000" b="1" kern="1200" dirty="0"/>
        </a:p>
      </dsp:txBody>
      <dsp:txXfrm>
        <a:off x="111220" y="36661"/>
        <a:ext cx="2081861" cy="647365"/>
      </dsp:txXfrm>
    </dsp:sp>
    <dsp:sp modelId="{9A85710B-A323-43FC-98D3-DAA356D83BC7}">
      <dsp:nvSpPr>
        <dsp:cNvPr id="0" name=""/>
        <dsp:cNvSpPr/>
      </dsp:nvSpPr>
      <dsp:spPr>
        <a:xfrm rot="5400000">
          <a:off x="5208588" y="-215382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Hardware component that conveys information to one or more people</a:t>
          </a:r>
          <a:endParaRPr lang="en-US" sz="1600" kern="1200" dirty="0"/>
        </a:p>
      </dsp:txBody>
      <dsp:txXfrm rot="-5400000">
        <a:off x="2228102" y="854677"/>
        <a:ext cx="6506881" cy="517891"/>
      </dsp:txXfrm>
    </dsp:sp>
    <dsp:sp modelId="{F160A00B-12F0-462A-8214-E5F3F2872EB4}">
      <dsp:nvSpPr>
        <dsp:cNvPr id="0" name=""/>
        <dsp:cNvSpPr/>
      </dsp:nvSpPr>
      <dsp:spPr>
        <a:xfrm>
          <a:off x="76199" y="754918"/>
          <a:ext cx="2151903" cy="717407"/>
        </a:xfrm>
        <a:prstGeom prst="roundRect">
          <a:avLst/>
        </a:prstGeom>
        <a:solidFill>
          <a:schemeClr val="accent6">
            <a:shade val="80000"/>
            <a:hueOff val="55687"/>
            <a:satOff val="-4340"/>
            <a:lumOff val="750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shade val="80000"/>
              <a:hueOff val="55687"/>
              <a:satOff val="-4340"/>
              <a:lumOff val="750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Output Device</a:t>
          </a:r>
          <a:endParaRPr lang="en-US" sz="2000" b="1" kern="1200" dirty="0"/>
        </a:p>
      </dsp:txBody>
      <dsp:txXfrm>
        <a:off x="111220" y="789939"/>
        <a:ext cx="2081861" cy="647365"/>
      </dsp:txXfrm>
    </dsp:sp>
    <dsp:sp modelId="{B1BA6BAD-18CF-4F91-BBFE-0AC211AA2038}">
      <dsp:nvSpPr>
        <dsp:cNvPr id="0" name=""/>
        <dsp:cNvSpPr/>
      </dsp:nvSpPr>
      <dsp:spPr>
        <a:xfrm rot="5400000">
          <a:off x="5284787" y="-1456483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Case that contains the electronic components of the computer that are used to process data</a:t>
          </a:r>
          <a:endParaRPr lang="en-US" sz="1600" kern="1200" dirty="0"/>
        </a:p>
      </dsp:txBody>
      <dsp:txXfrm rot="-5400000">
        <a:off x="2304301" y="1552020"/>
        <a:ext cx="6506881" cy="517891"/>
      </dsp:txXfrm>
    </dsp:sp>
    <dsp:sp modelId="{401A0B0A-72FD-4B1A-8967-C0DFFFB36043}">
      <dsp:nvSpPr>
        <dsp:cNvPr id="0" name=""/>
        <dsp:cNvSpPr/>
      </dsp:nvSpPr>
      <dsp:spPr>
        <a:xfrm>
          <a:off x="76199" y="1508196"/>
          <a:ext cx="2151903" cy="717407"/>
        </a:xfrm>
        <a:prstGeom prst="roundRect">
          <a:avLst/>
        </a:prstGeom>
        <a:solidFill>
          <a:schemeClr val="accent6">
            <a:shade val="80000"/>
            <a:hueOff val="111374"/>
            <a:satOff val="-8680"/>
            <a:lumOff val="1499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shade val="80000"/>
              <a:hueOff val="111374"/>
              <a:satOff val="-8680"/>
              <a:lumOff val="14999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System Unit</a:t>
          </a:r>
          <a:endParaRPr lang="en-US" sz="2000" b="1" kern="1200" dirty="0"/>
        </a:p>
      </dsp:txBody>
      <dsp:txXfrm>
        <a:off x="111220" y="1543217"/>
        <a:ext cx="2081861" cy="647365"/>
      </dsp:txXfrm>
    </dsp:sp>
    <dsp:sp modelId="{57F67231-0FB0-4EE1-958A-9318A949D06E}">
      <dsp:nvSpPr>
        <dsp:cNvPr id="0" name=""/>
        <dsp:cNvSpPr/>
      </dsp:nvSpPr>
      <dsp:spPr>
        <a:xfrm rot="5400000">
          <a:off x="5208588" y="-647271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Records (writes) and/or retrieves (reads) items to and from storage media</a:t>
          </a:r>
          <a:endParaRPr lang="en-US" sz="1600" kern="1200" dirty="0"/>
        </a:p>
      </dsp:txBody>
      <dsp:txXfrm rot="-5400000">
        <a:off x="2228102" y="2361232"/>
        <a:ext cx="6506881" cy="517891"/>
      </dsp:txXfrm>
    </dsp:sp>
    <dsp:sp modelId="{E7FD9BA6-A611-49CD-8BCD-5FAB9A0BDAF3}">
      <dsp:nvSpPr>
        <dsp:cNvPr id="0" name=""/>
        <dsp:cNvSpPr/>
      </dsp:nvSpPr>
      <dsp:spPr>
        <a:xfrm>
          <a:off x="76199" y="2261474"/>
          <a:ext cx="2151903" cy="717407"/>
        </a:xfrm>
        <a:prstGeom prst="roundRect">
          <a:avLst/>
        </a:prstGeom>
        <a:solidFill>
          <a:schemeClr val="accent6">
            <a:shade val="80000"/>
            <a:hueOff val="167061"/>
            <a:satOff val="-13019"/>
            <a:lumOff val="2249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shade val="80000"/>
              <a:hueOff val="167061"/>
              <a:satOff val="-13019"/>
              <a:lumOff val="22499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Storage Device</a:t>
          </a:r>
          <a:endParaRPr lang="en-US" sz="2000" b="1" kern="1200" dirty="0"/>
        </a:p>
      </dsp:txBody>
      <dsp:txXfrm>
        <a:off x="111220" y="2296495"/>
        <a:ext cx="2081861" cy="647365"/>
      </dsp:txXfrm>
    </dsp:sp>
    <dsp:sp modelId="{58DCC944-CE4B-4EB8-AF91-33222C734747}">
      <dsp:nvSpPr>
        <dsp:cNvPr id="0" name=""/>
        <dsp:cNvSpPr/>
      </dsp:nvSpPr>
      <dsp:spPr>
        <a:xfrm rot="5400000">
          <a:off x="5208588" y="10600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Enables a computer to send and receive data, instructions, and information to and from one or more computers or mobile devices</a:t>
          </a:r>
          <a:endParaRPr lang="en-US" sz="1600" kern="1200" dirty="0"/>
        </a:p>
      </dsp:txBody>
      <dsp:txXfrm rot="-5400000">
        <a:off x="2228102" y="3114510"/>
        <a:ext cx="6506881" cy="517891"/>
      </dsp:txXfrm>
    </dsp:sp>
    <dsp:sp modelId="{366AA491-FD27-4849-B6BC-A5F5A5DD9A15}">
      <dsp:nvSpPr>
        <dsp:cNvPr id="0" name=""/>
        <dsp:cNvSpPr/>
      </dsp:nvSpPr>
      <dsp:spPr>
        <a:xfrm>
          <a:off x="76199" y="3014751"/>
          <a:ext cx="2151903" cy="717407"/>
        </a:xfrm>
        <a:prstGeom prst="roundRect">
          <a:avLst/>
        </a:prstGeom>
        <a:solidFill>
          <a:schemeClr val="accent6">
            <a:shade val="80000"/>
            <a:hueOff val="222748"/>
            <a:satOff val="-17359"/>
            <a:lumOff val="2999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shade val="80000"/>
              <a:hueOff val="222748"/>
              <a:satOff val="-17359"/>
              <a:lumOff val="29999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Communications Device</a:t>
          </a:r>
          <a:endParaRPr lang="en-US" sz="2000" b="1" kern="1200" dirty="0"/>
        </a:p>
      </dsp:txBody>
      <dsp:txXfrm>
        <a:off x="111220" y="3049772"/>
        <a:ext cx="2081861" cy="647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A8E8D-370D-4FAE-BA32-0784A6021007}">
      <dsp:nvSpPr>
        <dsp:cNvPr id="0" name=""/>
        <dsp:cNvSpPr/>
      </dsp:nvSpPr>
      <dsp:spPr>
        <a:xfrm>
          <a:off x="0" y="12764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Drive bay(s)</a:t>
          </a:r>
          <a:endParaRPr lang="en-US" sz="2300" kern="1200" dirty="0"/>
        </a:p>
      </dsp:txBody>
      <dsp:txXfrm>
        <a:off x="25616" y="38380"/>
        <a:ext cx="2158568" cy="473513"/>
      </dsp:txXfrm>
    </dsp:sp>
    <dsp:sp modelId="{493BBAB9-6DFF-4C5A-B244-118D186CB280}">
      <dsp:nvSpPr>
        <dsp:cNvPr id="0" name=""/>
        <dsp:cNvSpPr/>
      </dsp:nvSpPr>
      <dsp:spPr>
        <a:xfrm>
          <a:off x="0" y="603749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Power supply</a:t>
          </a:r>
          <a:endParaRPr lang="en-US" sz="2300" kern="1200" dirty="0"/>
        </a:p>
      </dsp:txBody>
      <dsp:txXfrm>
        <a:off x="25616" y="629365"/>
        <a:ext cx="2158568" cy="473513"/>
      </dsp:txXfrm>
    </dsp:sp>
    <dsp:sp modelId="{895FDAB9-57AA-4BA9-91A8-211218E5F072}">
      <dsp:nvSpPr>
        <dsp:cNvPr id="0" name=""/>
        <dsp:cNvSpPr/>
      </dsp:nvSpPr>
      <dsp:spPr>
        <a:xfrm>
          <a:off x="0" y="1194734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Sound card</a:t>
          </a:r>
          <a:endParaRPr lang="en-US" sz="2300" kern="1200" dirty="0"/>
        </a:p>
      </dsp:txBody>
      <dsp:txXfrm>
        <a:off x="25616" y="1220350"/>
        <a:ext cx="2158568" cy="473513"/>
      </dsp:txXfrm>
    </dsp:sp>
    <dsp:sp modelId="{4763E757-6139-46D9-8322-6395299C5CD0}">
      <dsp:nvSpPr>
        <dsp:cNvPr id="0" name=""/>
        <dsp:cNvSpPr/>
      </dsp:nvSpPr>
      <dsp:spPr>
        <a:xfrm>
          <a:off x="0" y="1785720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Video card</a:t>
          </a:r>
          <a:endParaRPr lang="en-US" sz="2300" kern="1200" dirty="0"/>
        </a:p>
      </dsp:txBody>
      <dsp:txXfrm>
        <a:off x="25616" y="1811336"/>
        <a:ext cx="2158568" cy="473513"/>
      </dsp:txXfrm>
    </dsp:sp>
    <dsp:sp modelId="{E453C0A0-81B4-4173-BE08-655F2581B378}">
      <dsp:nvSpPr>
        <dsp:cNvPr id="0" name=""/>
        <dsp:cNvSpPr/>
      </dsp:nvSpPr>
      <dsp:spPr>
        <a:xfrm>
          <a:off x="0" y="2376705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Processor</a:t>
          </a:r>
          <a:endParaRPr lang="en-US" sz="2300" kern="1200" dirty="0"/>
        </a:p>
      </dsp:txBody>
      <dsp:txXfrm>
        <a:off x="25616" y="2402321"/>
        <a:ext cx="2158568" cy="473513"/>
      </dsp:txXfrm>
    </dsp:sp>
    <dsp:sp modelId="{6C016112-B2D0-4C80-A90F-CE8F0A28E552}">
      <dsp:nvSpPr>
        <dsp:cNvPr id="0" name=""/>
        <dsp:cNvSpPr/>
      </dsp:nvSpPr>
      <dsp:spPr>
        <a:xfrm>
          <a:off x="0" y="2967690"/>
          <a:ext cx="2209800" cy="52474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Memory</a:t>
          </a:r>
          <a:endParaRPr lang="en-US" sz="2300" kern="1200" dirty="0"/>
        </a:p>
      </dsp:txBody>
      <dsp:txXfrm>
        <a:off x="25616" y="2993306"/>
        <a:ext cx="2158568" cy="473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52A22-58F7-4550-805E-433DEC63B7BA}">
      <dsp:nvSpPr>
        <dsp:cNvPr id="0" name=""/>
        <dsp:cNvSpPr/>
      </dsp:nvSpPr>
      <dsp:spPr>
        <a:xfrm>
          <a:off x="289306" y="1294"/>
          <a:ext cx="1756469" cy="10538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Multi-core processor</a:t>
          </a:r>
          <a:endParaRPr lang="en-US" sz="2700" b="1" kern="1200" dirty="0">
            <a:solidFill>
              <a:srgbClr val="A52439"/>
            </a:solidFill>
          </a:endParaRPr>
        </a:p>
      </dsp:txBody>
      <dsp:txXfrm>
        <a:off x="289306" y="1294"/>
        <a:ext cx="1756469" cy="1053881"/>
      </dsp:txXfrm>
    </dsp:sp>
    <dsp:sp modelId="{E8699A8E-62AB-4CFF-9DD3-ADB334673E99}">
      <dsp:nvSpPr>
        <dsp:cNvPr id="0" name=""/>
        <dsp:cNvSpPr/>
      </dsp:nvSpPr>
      <dsp:spPr>
        <a:xfrm>
          <a:off x="2221423" y="1294"/>
          <a:ext cx="1756469" cy="10538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Dual-core processor</a:t>
          </a:r>
          <a:endParaRPr lang="en-US" sz="2700" b="1" kern="1200" dirty="0">
            <a:solidFill>
              <a:srgbClr val="A52439"/>
            </a:solidFill>
          </a:endParaRPr>
        </a:p>
      </dsp:txBody>
      <dsp:txXfrm>
        <a:off x="2221423" y="1294"/>
        <a:ext cx="1756469" cy="1053881"/>
      </dsp:txXfrm>
    </dsp:sp>
    <dsp:sp modelId="{5C8D9BB9-BA5E-4214-80F6-2EAE0EE93CB5}">
      <dsp:nvSpPr>
        <dsp:cNvPr id="0" name=""/>
        <dsp:cNvSpPr/>
      </dsp:nvSpPr>
      <dsp:spPr>
        <a:xfrm>
          <a:off x="1255365" y="1230823"/>
          <a:ext cx="1756469" cy="10538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Quad-core processor</a:t>
          </a:r>
          <a:endParaRPr lang="en-US" sz="2700" b="1" kern="1200" dirty="0">
            <a:solidFill>
              <a:srgbClr val="A52439"/>
            </a:solidFill>
          </a:endParaRPr>
        </a:p>
      </dsp:txBody>
      <dsp:txXfrm>
        <a:off x="1255365" y="1230823"/>
        <a:ext cx="1756469" cy="10538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6B128-5BD2-46AB-B264-492F0A1CC3AE}">
      <dsp:nvSpPr>
        <dsp:cNvPr id="0" name=""/>
        <dsp:cNvSpPr/>
      </dsp:nvSpPr>
      <dsp:spPr>
        <a:xfrm>
          <a:off x="0" y="147022"/>
          <a:ext cx="8839200" cy="14145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Analog</a:t>
          </a:r>
          <a:r>
            <a:rPr lang="en-US" sz="3900" b="0" kern="1200" dirty="0" smtClean="0"/>
            <a:t> signals are continuous and vary in strength and quality</a:t>
          </a:r>
          <a:endParaRPr lang="en-US" sz="3900" b="1" kern="1200" dirty="0"/>
        </a:p>
      </dsp:txBody>
      <dsp:txXfrm>
        <a:off x="69052" y="216074"/>
        <a:ext cx="8701096" cy="1276426"/>
      </dsp:txXfrm>
    </dsp:sp>
    <dsp:sp modelId="{5C043FC8-D6C1-4809-94B0-93C96E3DC163}">
      <dsp:nvSpPr>
        <dsp:cNvPr id="0" name=""/>
        <dsp:cNvSpPr/>
      </dsp:nvSpPr>
      <dsp:spPr>
        <a:xfrm>
          <a:off x="0" y="1673872"/>
          <a:ext cx="8839200" cy="14145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Digital</a:t>
          </a:r>
          <a:r>
            <a:rPr lang="en-US" sz="3900" b="0" kern="1200" dirty="0" smtClean="0"/>
            <a:t> signals are in one of two states: on or off</a:t>
          </a:r>
          <a:endParaRPr lang="en-US" sz="3900" b="1" kern="1200" dirty="0"/>
        </a:p>
      </dsp:txBody>
      <dsp:txXfrm>
        <a:off x="69052" y="1742924"/>
        <a:ext cx="8701096" cy="1276426"/>
      </dsp:txXfrm>
    </dsp:sp>
    <dsp:sp modelId="{58AFF559-A8B4-47B8-A92F-AFC14057BDA4}">
      <dsp:nvSpPr>
        <dsp:cNvPr id="0" name=""/>
        <dsp:cNvSpPr/>
      </dsp:nvSpPr>
      <dsp:spPr>
        <a:xfrm>
          <a:off x="0" y="3088402"/>
          <a:ext cx="8839200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b="0" kern="1200" dirty="0" smtClean="0"/>
            <a:t>Most computers are digital</a:t>
          </a:r>
          <a:endParaRPr lang="en-US" sz="3000" b="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b="0" kern="1200" dirty="0" smtClean="0"/>
            <a:t>The </a:t>
          </a:r>
          <a:r>
            <a:rPr lang="en-US" sz="3000" b="1" kern="1200" dirty="0" smtClean="0">
              <a:solidFill>
                <a:srgbClr val="A52439"/>
              </a:solidFill>
            </a:rPr>
            <a:t>binary system</a:t>
          </a:r>
          <a:r>
            <a:rPr lang="en-US" sz="3000" b="0" kern="1200" dirty="0" smtClean="0">
              <a:solidFill>
                <a:srgbClr val="A52439"/>
              </a:solidFill>
            </a:rPr>
            <a:t> </a:t>
          </a:r>
          <a:r>
            <a:rPr lang="en-US" sz="3000" b="0" kern="1200" dirty="0" smtClean="0"/>
            <a:t>uses two unique digits (0 and 1)</a:t>
          </a:r>
          <a:endParaRPr lang="en-US" sz="3000" b="0" kern="1200" dirty="0">
            <a:solidFill>
              <a:schemeClr val="tx1"/>
            </a:solidFill>
          </a:endParaRP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000" b="1" kern="1200" dirty="0" smtClean="0">
              <a:solidFill>
                <a:srgbClr val="A52439"/>
              </a:solidFill>
            </a:rPr>
            <a:t>Bits</a:t>
          </a:r>
          <a:r>
            <a:rPr lang="en-US" sz="3000" b="0" kern="1200" dirty="0" smtClean="0"/>
            <a:t> and </a:t>
          </a:r>
          <a:r>
            <a:rPr lang="en-US" sz="3000" b="1" kern="1200" dirty="0" smtClean="0">
              <a:solidFill>
                <a:srgbClr val="A52439"/>
              </a:solidFill>
            </a:rPr>
            <a:t>bytes</a:t>
          </a:r>
          <a:endParaRPr lang="en-US" sz="3000" b="1" kern="1200" dirty="0">
            <a:solidFill>
              <a:srgbClr val="A52439"/>
            </a:solidFill>
          </a:endParaRPr>
        </a:p>
      </dsp:txBody>
      <dsp:txXfrm>
        <a:off x="0" y="3088402"/>
        <a:ext cx="8839200" cy="1412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E1E4-0C2E-418F-B802-611E73C9745E}">
      <dsp:nvSpPr>
        <dsp:cNvPr id="0" name=""/>
        <dsp:cNvSpPr/>
      </dsp:nvSpPr>
      <dsp:spPr>
        <a:xfrm>
          <a:off x="0" y="2381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The operating system and other system software</a:t>
          </a:r>
          <a:endParaRPr lang="en-US" sz="2800" kern="1200" dirty="0"/>
        </a:p>
      </dsp:txBody>
      <dsp:txXfrm>
        <a:off x="0" y="238125"/>
        <a:ext cx="2762250" cy="1657349"/>
      </dsp:txXfrm>
    </dsp:sp>
    <dsp:sp modelId="{EF6B1359-B822-4DF0-81A9-CA5A95268A29}">
      <dsp:nvSpPr>
        <dsp:cNvPr id="0" name=""/>
        <dsp:cNvSpPr/>
      </dsp:nvSpPr>
      <dsp:spPr>
        <a:xfrm>
          <a:off x="3038474" y="2381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Application programs</a:t>
          </a:r>
          <a:endParaRPr lang="en-US" sz="2800" kern="1200" dirty="0"/>
        </a:p>
      </dsp:txBody>
      <dsp:txXfrm>
        <a:off x="3038474" y="238125"/>
        <a:ext cx="2762250" cy="1657349"/>
      </dsp:txXfrm>
    </dsp:sp>
    <dsp:sp modelId="{642ED085-1118-47B9-8A59-16152F58BED8}">
      <dsp:nvSpPr>
        <dsp:cNvPr id="0" name=""/>
        <dsp:cNvSpPr/>
      </dsp:nvSpPr>
      <dsp:spPr>
        <a:xfrm>
          <a:off x="6076950" y="2381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being processed and the resulting information</a:t>
          </a:r>
          <a:endParaRPr lang="en-US" sz="2800" kern="1200" dirty="0"/>
        </a:p>
      </dsp:txBody>
      <dsp:txXfrm>
        <a:off x="6076950" y="238125"/>
        <a:ext cx="2762250" cy="1657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65693-2122-4977-9FC9-9B88DCED84BF}">
      <dsp:nvSpPr>
        <dsp:cNvPr id="0" name=""/>
        <dsp:cNvSpPr/>
      </dsp:nvSpPr>
      <dsp:spPr>
        <a:xfrm>
          <a:off x="4271" y="0"/>
          <a:ext cx="4108846" cy="396240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Volatile memory</a:t>
          </a:r>
          <a:endParaRPr lang="en-US" sz="3700" kern="1200" dirty="0"/>
        </a:p>
      </dsp:txBody>
      <dsp:txXfrm>
        <a:off x="4271" y="0"/>
        <a:ext cx="4108846" cy="1188720"/>
      </dsp:txXfrm>
    </dsp:sp>
    <dsp:sp modelId="{65862F7F-38CA-482B-A810-670723DAB9C1}">
      <dsp:nvSpPr>
        <dsp:cNvPr id="0" name=""/>
        <dsp:cNvSpPr/>
      </dsp:nvSpPr>
      <dsp:spPr>
        <a:xfrm>
          <a:off x="415156" y="1189880"/>
          <a:ext cx="3287077" cy="1194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Loses its contents when power is turned off</a:t>
          </a:r>
          <a:endParaRPr lang="en-US" sz="2700" kern="1200" dirty="0"/>
        </a:p>
      </dsp:txBody>
      <dsp:txXfrm>
        <a:off x="450148" y="1224872"/>
        <a:ext cx="3217093" cy="1124733"/>
      </dsp:txXfrm>
    </dsp:sp>
    <dsp:sp modelId="{B9F3C75F-0626-4ED0-80B2-4C89036CB206}">
      <dsp:nvSpPr>
        <dsp:cNvPr id="0" name=""/>
        <dsp:cNvSpPr/>
      </dsp:nvSpPr>
      <dsp:spPr>
        <a:xfrm>
          <a:off x="415156" y="2568401"/>
          <a:ext cx="3287077" cy="1194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Example includes </a:t>
          </a:r>
          <a:r>
            <a:rPr lang="en-US" sz="2700" b="1" kern="1200" dirty="0" smtClean="0">
              <a:solidFill>
                <a:srgbClr val="A52439"/>
              </a:solidFill>
            </a:rPr>
            <a:t>RAM</a:t>
          </a:r>
          <a:endParaRPr lang="en-US" sz="2700" kern="1200" dirty="0">
            <a:solidFill>
              <a:srgbClr val="A52439"/>
            </a:solidFill>
          </a:endParaRPr>
        </a:p>
      </dsp:txBody>
      <dsp:txXfrm>
        <a:off x="450148" y="2603393"/>
        <a:ext cx="3217093" cy="1124733"/>
      </dsp:txXfrm>
    </dsp:sp>
    <dsp:sp modelId="{41378319-0DA7-4152-A354-51339324D5C0}">
      <dsp:nvSpPr>
        <dsp:cNvPr id="0" name=""/>
        <dsp:cNvSpPr/>
      </dsp:nvSpPr>
      <dsp:spPr>
        <a:xfrm>
          <a:off x="4421281" y="0"/>
          <a:ext cx="4108846" cy="396240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Nonvolatile memory</a:t>
          </a:r>
          <a:endParaRPr lang="en-US" sz="3700" kern="1200" dirty="0"/>
        </a:p>
      </dsp:txBody>
      <dsp:txXfrm>
        <a:off x="4421281" y="0"/>
        <a:ext cx="4108846" cy="1188720"/>
      </dsp:txXfrm>
    </dsp:sp>
    <dsp:sp modelId="{435F791F-03FA-46A0-8D22-BD3A639B30BB}">
      <dsp:nvSpPr>
        <dsp:cNvPr id="0" name=""/>
        <dsp:cNvSpPr/>
      </dsp:nvSpPr>
      <dsp:spPr>
        <a:xfrm>
          <a:off x="4832166" y="1189880"/>
          <a:ext cx="3287077" cy="1194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Does not lose contents when power is removed</a:t>
          </a:r>
          <a:endParaRPr lang="en-US" sz="2700" kern="1200" dirty="0"/>
        </a:p>
      </dsp:txBody>
      <dsp:txXfrm>
        <a:off x="4867158" y="1224872"/>
        <a:ext cx="3217093" cy="1124733"/>
      </dsp:txXfrm>
    </dsp:sp>
    <dsp:sp modelId="{E23075CE-5431-43ED-9EE4-D9B721BA561E}">
      <dsp:nvSpPr>
        <dsp:cNvPr id="0" name=""/>
        <dsp:cNvSpPr/>
      </dsp:nvSpPr>
      <dsp:spPr>
        <a:xfrm>
          <a:off x="4832166" y="2568401"/>
          <a:ext cx="3287077" cy="1194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Examples include ROM, flash memory, and CMOS</a:t>
          </a:r>
          <a:endParaRPr lang="en-US" sz="2700" kern="1200" dirty="0"/>
        </a:p>
      </dsp:txBody>
      <dsp:txXfrm>
        <a:off x="4867158" y="2603393"/>
        <a:ext cx="3217093" cy="11247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43551-3BA8-430B-8F8B-7D4A08E80CCE}">
      <dsp:nvSpPr>
        <dsp:cNvPr id="0" name=""/>
        <dsp:cNvSpPr/>
      </dsp:nvSpPr>
      <dsp:spPr>
        <a:xfrm>
          <a:off x="0" y="15093"/>
          <a:ext cx="8839200" cy="2244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Storage holds data, instructions, and information for future use</a:t>
          </a:r>
          <a:endParaRPr lang="en-US" sz="4500" kern="1200" dirty="0"/>
        </a:p>
      </dsp:txBody>
      <dsp:txXfrm>
        <a:off x="109553" y="124646"/>
        <a:ext cx="8620094" cy="2025100"/>
      </dsp:txXfrm>
    </dsp:sp>
    <dsp:sp modelId="{3D0125FC-2938-4CAD-B1B4-CBACB21BE052}">
      <dsp:nvSpPr>
        <dsp:cNvPr id="0" name=""/>
        <dsp:cNvSpPr/>
      </dsp:nvSpPr>
      <dsp:spPr>
        <a:xfrm>
          <a:off x="0" y="2388900"/>
          <a:ext cx="8839200" cy="2244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A </a:t>
          </a:r>
          <a:r>
            <a:rPr lang="en-US" sz="4500" b="1" kern="1200" dirty="0" smtClean="0"/>
            <a:t>storage medium</a:t>
          </a:r>
          <a:r>
            <a:rPr lang="en-US" sz="4500" kern="1200" dirty="0" smtClean="0"/>
            <a:t> is the physical material on which a computer keeps data, instructions, and information</a:t>
          </a:r>
          <a:endParaRPr lang="en-US" sz="4500" kern="1200" dirty="0"/>
        </a:p>
      </dsp:txBody>
      <dsp:txXfrm>
        <a:off x="109553" y="2498453"/>
        <a:ext cx="8620094" cy="20251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050CE-659B-4260-94DC-72B271DCBEDA}">
      <dsp:nvSpPr>
        <dsp:cNvPr id="0" name=""/>
        <dsp:cNvSpPr/>
      </dsp:nvSpPr>
      <dsp:spPr>
        <a:xfrm>
          <a:off x="3352" y="0"/>
          <a:ext cx="2011680" cy="1511808"/>
        </a:xfrm>
        <a:prstGeom prst="upArrow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BB765-CD24-4D95-8CFF-B1CB4F559850}">
      <dsp:nvSpPr>
        <dsp:cNvPr id="0" name=""/>
        <dsp:cNvSpPr/>
      </dsp:nvSpPr>
      <dsp:spPr>
        <a:xfrm>
          <a:off x="2075383" y="0"/>
          <a:ext cx="3413760" cy="1511808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5E8945"/>
              </a:solidFill>
            </a:rPr>
            <a:t>Reading</a:t>
          </a:r>
          <a:r>
            <a:rPr lang="en-US" sz="2600" b="0" kern="1200" dirty="0" smtClean="0"/>
            <a:t> is the process of transferring items from a storage medium into memory</a:t>
          </a:r>
          <a:endParaRPr lang="en-US" sz="2600" b="1" kern="1200" dirty="0"/>
        </a:p>
      </dsp:txBody>
      <dsp:txXfrm>
        <a:off x="2075383" y="0"/>
        <a:ext cx="3413760" cy="1511808"/>
      </dsp:txXfrm>
    </dsp:sp>
    <dsp:sp modelId="{8C2F344C-5442-41C3-8DB2-46E77B842F50}">
      <dsp:nvSpPr>
        <dsp:cNvPr id="0" name=""/>
        <dsp:cNvSpPr/>
      </dsp:nvSpPr>
      <dsp:spPr>
        <a:xfrm>
          <a:off x="606856" y="1637792"/>
          <a:ext cx="2011680" cy="1511808"/>
        </a:xfrm>
        <a:prstGeom prst="downArrow">
          <a:avLst/>
        </a:prstGeom>
        <a:solidFill>
          <a:schemeClr val="accent4">
            <a:shade val="50000"/>
            <a:hueOff val="428591"/>
            <a:satOff val="-28429"/>
            <a:lumOff val="4654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40A05-014F-422B-ADFD-C87E432AE4A7}">
      <dsp:nvSpPr>
        <dsp:cNvPr id="0" name=""/>
        <dsp:cNvSpPr/>
      </dsp:nvSpPr>
      <dsp:spPr>
        <a:xfrm>
          <a:off x="2678887" y="1637792"/>
          <a:ext cx="3413760" cy="1511808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5E8945"/>
              </a:solidFill>
            </a:rPr>
            <a:t>Writing</a:t>
          </a:r>
          <a:r>
            <a:rPr lang="en-US" sz="2600" b="0" kern="1200" dirty="0" smtClean="0"/>
            <a:t> is the process of transferring items from memory to a storage medium</a:t>
          </a:r>
          <a:endParaRPr lang="en-US" sz="2600" kern="1200" dirty="0"/>
        </a:p>
      </dsp:txBody>
      <dsp:txXfrm>
        <a:off x="2678887" y="1637792"/>
        <a:ext cx="3413760" cy="1511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2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0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1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7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9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3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1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8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6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8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28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1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58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63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42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03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9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2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0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36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 bright="42000" contrast="-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4/7/2017 12:11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4/7/2017 12:11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4/7/2017 12:11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4/7/2017 12:11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8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68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7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1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71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77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4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0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4/7/2017 12:11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4/7/2017 12:11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11" r:id="rId14"/>
    <p:sldLayoutId id="2147483712" r:id="rId15"/>
    <p:sldLayoutId id="2147483713" r:id="rId16"/>
    <p:sldLayoutId id="2147483714" r:id="rId17"/>
    <p:sldLayoutId id="2147483716" r:id="rId18"/>
    <p:sldLayoutId id="2147483717" r:id="rId19"/>
    <p:sldLayoutId id="2147483722" r:id="rId20"/>
    <p:sldLayoutId id="2147483724" r:id="rId21"/>
    <p:sldLayoutId id="2147483725" r:id="rId22"/>
    <p:sldLayoutId id="2147483727" r:id="rId23"/>
    <p:sldLayoutId id="2147483728" r:id="rId24"/>
    <p:sldLayoutId id="2147483730" r:id="rId25"/>
    <p:sldLayoutId id="2147483733" r:id="rId26"/>
    <p:sldLayoutId id="2147483735" r:id="rId27"/>
    <p:sldLayoutId id="2147483738" r:id="rId28"/>
    <p:sldLayoutId id="2147483753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5" r:id="rId35"/>
    <p:sldLayoutId id="2147483767" r:id="rId36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9.xml"/><Relationship Id="rId4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0.xml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0" y="3505200"/>
            <a:ext cx="6477000" cy="228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ITP171 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 Fundamentals and PROJECT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solidFill>
                  <a:srgbClr val="FEB80A"/>
                </a:solidFill>
              </a:rPr>
              <a:t>HARDWARE</a:t>
            </a:r>
            <a:endParaRPr lang="en-US" dirty="0" smtClean="0">
              <a:solidFill>
                <a:srgbClr val="FEB80A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control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component of the processor that directs and coordinates most of the operations in the computer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arithmetic logic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(ALU) performs arithmetic, comparison, and other operations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535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instruction, a processor repeats a set of four basic operations, which comprise a machine cycle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CFig4-05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5882172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9045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processor chip generates heat that could cause the chip to burn up</a:t>
            </a:r>
          </a:p>
          <a:p>
            <a:r>
              <a:rPr lang="en-US" dirty="0" smtClean="0"/>
              <a:t>Require additional cooling</a:t>
            </a:r>
          </a:p>
          <a:p>
            <a:pPr lvl="1"/>
            <a:r>
              <a:rPr lang="en-US" dirty="0" smtClean="0"/>
              <a:t>Heat sinks</a:t>
            </a:r>
          </a:p>
          <a:p>
            <a:pPr lvl="1"/>
            <a:r>
              <a:rPr lang="en-US" dirty="0" smtClean="0"/>
              <a:t>Liquid cooling technology</a:t>
            </a:r>
            <a:endParaRPr lang="en-US" dirty="0"/>
          </a:p>
        </p:txBody>
      </p:sp>
      <p:pic>
        <p:nvPicPr>
          <p:cNvPr id="10" name="Content Placeholder 9" descr="CFig4-09.gif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52600"/>
            <a:ext cx="2895600" cy="19255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 descr="Fig4-10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0"/>
            <a:ext cx="2895600" cy="2360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190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621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3604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computer circuit represents the 0 or the 1 electronically by the presence or absence of an electrical charge</a:t>
            </a:r>
            <a:endParaRPr lang="en-US" dirty="0"/>
          </a:p>
        </p:txBody>
      </p:sp>
      <p:pic>
        <p:nvPicPr>
          <p:cNvPr id="12" name="Content Placeholder 11" descr="Fig4-12.gif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6121"/>
            <a:ext cx="4040188" cy="258572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1360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Eight bits grouped together as a unit are called a byte. A byte represents a single character in the computer</a:t>
            </a:r>
            <a:endParaRPr lang="en-US" dirty="0"/>
          </a:p>
        </p:txBody>
      </p:sp>
      <p:pic>
        <p:nvPicPr>
          <p:cNvPr id="13" name="Content Placeholder 12" descr="Fig4-13.gif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276600"/>
            <a:ext cx="4041775" cy="180364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318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9" b="7963"/>
          <a:stretch/>
        </p:blipFill>
        <p:spPr>
          <a:xfrm>
            <a:off x="1295400" y="1676400"/>
            <a:ext cx="6877663" cy="4648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9717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Memory</a:t>
            </a:r>
            <a:r>
              <a:rPr lang="en-US" dirty="0" smtClean="0"/>
              <a:t> consists of electronic components that store instructions waiting to be executed by the processor, data needed by those instructions, and the results of processing the data</a:t>
            </a:r>
          </a:p>
          <a:p>
            <a:r>
              <a:rPr lang="en-US" dirty="0" smtClean="0"/>
              <a:t>Stores three basic categories of items: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4191000"/>
          <a:ext cx="8839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6873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unit contains two types of memory: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2286000"/>
          <a:ext cx="8534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3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 chips usually reside on a </a:t>
            </a:r>
            <a:r>
              <a:rPr lang="en-US" b="1" dirty="0" smtClean="0">
                <a:solidFill>
                  <a:srgbClr val="A52439"/>
                </a:solidFill>
              </a:rPr>
              <a:t>memory module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and are inserted into </a:t>
            </a:r>
            <a:r>
              <a:rPr lang="en-US" b="1" dirty="0" smtClean="0">
                <a:solidFill>
                  <a:srgbClr val="A52439"/>
                </a:solidFill>
              </a:rPr>
              <a:t>memory slots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CFig4-20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43200"/>
            <a:ext cx="5029200" cy="35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A52439"/>
                </a:solidFill>
              </a:rPr>
              <a:t>Memory cache </a:t>
            </a:r>
            <a:r>
              <a:rPr lang="en-US" sz="2800" dirty="0" smtClean="0"/>
              <a:t>speeds the processes of the computer because it stores frequently used instructions and data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Fig4-22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" y="3140124"/>
            <a:ext cx="6019800" cy="3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2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Computer Hardware</a:t>
            </a:r>
            <a:endParaRPr lang="en-US" dirty="0"/>
          </a:p>
        </p:txBody>
      </p:sp>
      <p:pic>
        <p:nvPicPr>
          <p:cNvPr id="1026" name="Picture 2" descr="RAMAC 3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cf.ua.edu/AZ/RailroadComputer196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57400"/>
            <a:ext cx="5105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878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Access time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amount of time it takes the processor to read from memory</a:t>
            </a:r>
          </a:p>
          <a:p>
            <a:pPr lvl="1"/>
            <a:r>
              <a:rPr lang="en-US" dirty="0" smtClean="0"/>
              <a:t>Measured in </a:t>
            </a:r>
            <a:r>
              <a:rPr lang="en-US" b="1" dirty="0" smtClean="0">
                <a:solidFill>
                  <a:srgbClr val="A52439"/>
                </a:solidFill>
              </a:rPr>
              <a:t>nanoseconds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Fig4-24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3800"/>
            <a:ext cx="5105400" cy="1831562"/>
          </a:xfrm>
          <a:prstGeom prst="rect">
            <a:avLst/>
          </a:prstGeom>
        </p:spPr>
      </p:pic>
      <p:pic>
        <p:nvPicPr>
          <p:cNvPr id="8" name="Picture 7" descr="Fig4-25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30" y="3200400"/>
            <a:ext cx="4026170" cy="2838450"/>
          </a:xfrm>
          <a:prstGeom prst="rect">
            <a:avLst/>
          </a:prstGeom>
        </p:spPr>
      </p:pic>
      <p:sp>
        <p:nvSpPr>
          <p:cNvPr id="9" name="5-Point Star 8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542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10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16621"/>
            <a:ext cx="8839200" cy="381535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53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Capacity</a:t>
            </a:r>
            <a:r>
              <a:rPr lang="en-US" dirty="0" smtClean="0"/>
              <a:t> is the number of bytes a storage medium can hold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Fig7-02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0"/>
            <a:ext cx="5715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7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storage device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is the computer hardware that records and/or retrieves items to and from storage media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371600" y="3124200"/>
          <a:ext cx="6096000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14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Access time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measures:</a:t>
            </a:r>
          </a:p>
          <a:p>
            <a:pPr lvl="1"/>
            <a:r>
              <a:rPr lang="en-US" dirty="0" smtClean="0"/>
              <a:t>The amount of time it takes a storage device to locate an item on a storage medium</a:t>
            </a:r>
          </a:p>
          <a:p>
            <a:pPr lvl="1"/>
            <a:r>
              <a:rPr lang="en-US" dirty="0" smtClean="0"/>
              <a:t>The time required to deliver an item from memory to the processor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7" y="1600200"/>
            <a:ext cx="3865926" cy="4525963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2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 </a:t>
            </a:r>
            <a:r>
              <a:rPr lang="en-US" sz="2600" b="1" dirty="0" smtClean="0">
                <a:solidFill>
                  <a:srgbClr val="5E8945"/>
                </a:solidFill>
              </a:rPr>
              <a:t>hard disk</a:t>
            </a:r>
            <a:r>
              <a:rPr lang="en-US" sz="2600" dirty="0" smtClean="0">
                <a:solidFill>
                  <a:srgbClr val="5E8945"/>
                </a:solidFill>
              </a:rPr>
              <a:t> </a:t>
            </a:r>
            <a:r>
              <a:rPr lang="en-US" sz="2600" dirty="0" smtClean="0"/>
              <a:t>contains one or more inflexible, circular platters that use magnetic particles to store data, instructions, and information</a:t>
            </a:r>
            <a:endParaRPr lang="en-US" sz="2600" dirty="0"/>
          </a:p>
        </p:txBody>
      </p:sp>
      <p:pic>
        <p:nvPicPr>
          <p:cNvPr id="10" name="Picture 9" descr="CFig7-05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9400"/>
            <a:ext cx="3481388" cy="346406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2085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648200"/>
          </a:xfrm>
        </p:spPr>
        <p:txBody>
          <a:bodyPr/>
          <a:lstStyle/>
          <a:p>
            <a:r>
              <a:rPr lang="en-US" dirty="0" smtClean="0"/>
              <a:t>Hard disks can store data using longitudinal recording or perpendicular recording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Discovering Computers 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Autofit/>
          </a:bodyPr>
          <a:lstStyle/>
          <a:p>
            <a:r>
              <a:rPr lang="en-US" dirty="0" smtClean="0"/>
              <a:t>Page 356 </a:t>
            </a:r>
          </a:p>
          <a:p>
            <a:r>
              <a:rPr lang="en-US" dirty="0" smtClean="0"/>
              <a:t>Figure 7-6</a:t>
            </a:r>
            <a:endParaRPr lang="en-US" dirty="0"/>
          </a:p>
        </p:txBody>
      </p:sp>
      <p:pic>
        <p:nvPicPr>
          <p:cNvPr id="7" name="Picture 6" descr="CFig7-06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52600"/>
            <a:ext cx="4881563" cy="43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8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5638800" cy="4648200"/>
          </a:xfrm>
        </p:spPr>
        <p:txBody>
          <a:bodyPr/>
          <a:lstStyle/>
          <a:p>
            <a:r>
              <a:rPr lang="en-US" dirty="0" smtClean="0"/>
              <a:t>Characteristics of a hard disk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Discovering Computers 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Page 357 </a:t>
            </a:r>
          </a:p>
          <a:p>
            <a:r>
              <a:rPr lang="en-US" dirty="0" smtClean="0"/>
              <a:t>Figure 7-8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743200"/>
          <a:ext cx="5257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CFig7-08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590800"/>
            <a:ext cx="3443859" cy="2628900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22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4" y="1600200"/>
            <a:ext cx="4938712" cy="4648200"/>
          </a:xfrm>
        </p:spPr>
      </p:pic>
    </p:spTree>
    <p:extLst>
      <p:ext uri="{BB962C8B-B14F-4D97-AF65-F5344CB8AC3E}">
        <p14:creationId xmlns:p14="http://schemas.microsoft.com/office/powerpoint/2010/main" val="1508007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 smtClean="0"/>
              <a:t> is an electronic device, operating under the control of instructions stored in its own memory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4253179"/>
              </p:ext>
            </p:extLst>
          </p:nvPr>
        </p:nvGraphicFramePr>
        <p:xfrm>
          <a:off x="3048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791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B7531"/>
                </a:solidFill>
              </a:rPr>
              <a:t>Information Processing Cycle</a:t>
            </a:r>
            <a:endParaRPr lang="en-US" b="1" dirty="0">
              <a:solidFill>
                <a:srgbClr val="DB753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67000"/>
            <a:ext cx="247194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5-Point Star 7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016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head crash occurs when a read/write head touches the surface of a platter</a:t>
            </a:r>
          </a:p>
          <a:p>
            <a:r>
              <a:rPr lang="en-US" dirty="0" smtClean="0"/>
              <a:t>Always keep a </a:t>
            </a:r>
            <a:r>
              <a:rPr lang="en-US" b="1" dirty="0" smtClean="0">
                <a:solidFill>
                  <a:srgbClr val="5E8945"/>
                </a:solidFill>
              </a:rPr>
              <a:t>backup</a:t>
            </a:r>
            <a:r>
              <a:rPr lang="en-US" dirty="0" smtClean="0"/>
              <a:t> of your hard disk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Picture 9" descr="CFig7-1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0400"/>
            <a:ext cx="7239000" cy="3076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8150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memory chips are a type of solid state media and contain no moving parts</a:t>
            </a:r>
          </a:p>
          <a:p>
            <a:r>
              <a:rPr lang="en-US" b="1" dirty="0" smtClean="0">
                <a:solidFill>
                  <a:srgbClr val="5E8945"/>
                </a:solidFill>
              </a:rPr>
              <a:t>Solid state drives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945"/>
                </a:solidFill>
              </a:rPr>
              <a:t>SSDs</a:t>
            </a:r>
            <a:r>
              <a:rPr lang="en-US" dirty="0" smtClean="0"/>
              <a:t>) have </a:t>
            </a:r>
          </a:p>
          <a:p>
            <a:pPr marL="0" indent="0">
              <a:buNone/>
            </a:pPr>
            <a:r>
              <a:rPr lang="en-US" dirty="0" smtClean="0"/>
              <a:t>several advantages over </a:t>
            </a:r>
          </a:p>
          <a:p>
            <a:pPr marL="0" indent="0">
              <a:buNone/>
            </a:pPr>
            <a:r>
              <a:rPr lang="en-US" dirty="0" smtClean="0"/>
              <a:t>magnetic hard disks: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48153926"/>
              </p:ext>
            </p:extLst>
          </p:nvPr>
        </p:nvGraphicFramePr>
        <p:xfrm>
          <a:off x="228600" y="4280669"/>
          <a:ext cx="8763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90" y="2362200"/>
            <a:ext cx="3261210" cy="190894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5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3754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Just learned one of important pillars of IT which is hardware</a:t>
            </a:r>
          </a:p>
          <a:p>
            <a:r>
              <a:rPr lang="en-GB" dirty="0" smtClean="0"/>
              <a:t>You will get to learn different hardware from PC to the expensive toys in the data centre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0792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The Components of a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computer contains many electric, electronic, and mechanical components known as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hardware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48300756"/>
              </p:ext>
            </p:extLst>
          </p:nvPr>
        </p:nvGraphicFramePr>
        <p:xfrm>
          <a:off x="152400" y="2514600"/>
          <a:ext cx="8839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8053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lvlAtOnc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200400" cy="464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A52439"/>
                </a:solidFill>
              </a:rPr>
              <a:t>system unit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is a case that contains electronic components of the computer used to process data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9055"/>
            <a:ext cx="5181600" cy="45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39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inside of the system unit on a desktop personal computer includes: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743200"/>
          <a:ext cx="2209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43200"/>
            <a:ext cx="5488264" cy="3505200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7813964" y="117764"/>
            <a:ext cx="1066800" cy="10668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0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motherboard</a:t>
            </a:r>
            <a:r>
              <a:rPr lang="en-US" dirty="0" smtClean="0"/>
              <a:t> is the main circuit board of the system unit</a:t>
            </a:r>
          </a:p>
          <a:p>
            <a:pPr lvl="1"/>
            <a:r>
              <a:rPr lang="en-US" dirty="0" smtClean="0"/>
              <a:t>A computer </a:t>
            </a:r>
            <a:r>
              <a:rPr lang="en-US" b="1" dirty="0" smtClean="0">
                <a:solidFill>
                  <a:srgbClr val="A52439"/>
                </a:solidFill>
              </a:rPr>
              <a:t>chip</a:t>
            </a:r>
            <a:r>
              <a:rPr lang="en-US" dirty="0" smtClean="0"/>
              <a:t> contains integrated circuits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CFig4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76600"/>
            <a:ext cx="4724400" cy="29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processor</a:t>
            </a:r>
            <a:r>
              <a:rPr lang="en-US" dirty="0" smtClean="0"/>
              <a:t>, also called the </a:t>
            </a:r>
            <a:r>
              <a:rPr lang="en-US" b="1" dirty="0" smtClean="0">
                <a:solidFill>
                  <a:srgbClr val="A52439"/>
                </a:solidFill>
              </a:rPr>
              <a:t>central processing unit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CPU</a:t>
            </a:r>
            <a:r>
              <a:rPr lang="en-US" dirty="0" smtClean="0"/>
              <a:t>), interprets and carries out the basic instructions that operate a computer</a:t>
            </a:r>
          </a:p>
          <a:p>
            <a:pPr lvl="1"/>
            <a:r>
              <a:rPr lang="en-US" dirty="0" smtClean="0"/>
              <a:t>Contain a control unit and an arithmetic logic unit (ALU)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39293091"/>
              </p:ext>
            </p:extLst>
          </p:nvPr>
        </p:nvGraphicFramePr>
        <p:xfrm>
          <a:off x="469900" y="3689970"/>
          <a:ext cx="4267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6626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Processor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39900"/>
            <a:ext cx="3962400" cy="4673600"/>
          </a:xfrm>
        </p:spPr>
        <p:txBody>
          <a:bodyPr/>
          <a:lstStyle/>
          <a:p>
            <a:r>
              <a:rPr lang="en-SG" dirty="0" smtClean="0"/>
              <a:t>Multi-core processor</a:t>
            </a:r>
          </a:p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5816608" y="1739900"/>
            <a:ext cx="30987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Multi</a:t>
            </a:r>
            <a:r>
              <a:rPr lang="en-SG" sz="3200" dirty="0" smtClean="0">
                <a:solidFill>
                  <a:srgbClr val="222222"/>
                </a:solidFill>
                <a:latin typeface="arial" panose="020B0604020202020204" pitchFamily="34" charset="0"/>
              </a:rPr>
              <a:t>-</a:t>
            </a:r>
            <a:r>
              <a:rPr lang="en-SG" sz="32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core </a:t>
            </a:r>
            <a:r>
              <a:rPr lang="en-SG" sz="3200" b="1" dirty="0">
                <a:solidFill>
                  <a:srgbClr val="222222"/>
                </a:solidFill>
                <a:latin typeface="arial" panose="020B0604020202020204" pitchFamily="34" charset="0"/>
              </a:rPr>
              <a:t>processor</a:t>
            </a:r>
            <a:r>
              <a:rPr lang="en-SG" sz="3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n-SG" sz="32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SG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is </a:t>
            </a:r>
            <a:r>
              <a:rPr lang="en-SG" sz="2400" dirty="0">
                <a:solidFill>
                  <a:srgbClr val="222222"/>
                </a:solidFill>
                <a:latin typeface="arial" panose="020B0604020202020204" pitchFamily="34" charset="0"/>
              </a:rPr>
              <a:t>a single computing component with two or more independent </a:t>
            </a:r>
            <a:r>
              <a:rPr lang="en-SG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actual </a:t>
            </a:r>
            <a:r>
              <a:rPr lang="en-SG" sz="2400" dirty="0">
                <a:solidFill>
                  <a:srgbClr val="222222"/>
                </a:solidFill>
                <a:latin typeface="arial" panose="020B0604020202020204" pitchFamily="34" charset="0"/>
              </a:rPr>
              <a:t>processing units (called "cores"), which are units that read and execute program instructions.</a:t>
            </a:r>
            <a:endParaRPr lang="en-SG" sz="2400" dirty="0"/>
          </a:p>
        </p:txBody>
      </p:sp>
      <p:pic>
        <p:nvPicPr>
          <p:cNvPr id="6" name="Content Placeholder 6" descr="Fig4-04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03527"/>
            <a:ext cx="5435608" cy="5209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026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7B6A5FA-AEDC-493D-A38F-607DB1F38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AcademicPresentation1</Template>
  <TotalTime>0</TotalTime>
  <Words>949</Words>
  <Application>Microsoft Office PowerPoint</Application>
  <PresentationFormat>On-screen Show (4:3)</PresentationFormat>
  <Paragraphs>191</Paragraphs>
  <Slides>33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Tw Cen MT</vt:lpstr>
      <vt:lpstr>Wingdings</vt:lpstr>
      <vt:lpstr>Wingdings 2</vt:lpstr>
      <vt:lpstr>AcademicPresentation1</vt:lpstr>
      <vt:lpstr>ITP171  IT Fundamentals and PROJECT</vt:lpstr>
      <vt:lpstr>Computer Hardware</vt:lpstr>
      <vt:lpstr>What Is a Computer?</vt:lpstr>
      <vt:lpstr>The Components of a Computer</vt:lpstr>
      <vt:lpstr>The System Unit</vt:lpstr>
      <vt:lpstr>The System Unit</vt:lpstr>
      <vt:lpstr>The System Unit</vt:lpstr>
      <vt:lpstr>Processor</vt:lpstr>
      <vt:lpstr>Processor</vt:lpstr>
      <vt:lpstr>Processor</vt:lpstr>
      <vt:lpstr>Processor</vt:lpstr>
      <vt:lpstr>Processor</vt:lpstr>
      <vt:lpstr>Data Representation</vt:lpstr>
      <vt:lpstr>Data Representation</vt:lpstr>
      <vt:lpstr>Data Representation</vt:lpstr>
      <vt:lpstr>Memory</vt:lpstr>
      <vt:lpstr>Memory</vt:lpstr>
      <vt:lpstr>Memory</vt:lpstr>
      <vt:lpstr>Memory</vt:lpstr>
      <vt:lpstr>Memory</vt:lpstr>
      <vt:lpstr>Storage</vt:lpstr>
      <vt:lpstr>Storage</vt:lpstr>
      <vt:lpstr>Storage</vt:lpstr>
      <vt:lpstr>Storage</vt:lpstr>
      <vt:lpstr>Storage</vt:lpstr>
      <vt:lpstr>Hard Disks</vt:lpstr>
      <vt:lpstr>Hard Disks</vt:lpstr>
      <vt:lpstr>Hard Disks</vt:lpstr>
      <vt:lpstr>Hard Disks</vt:lpstr>
      <vt:lpstr>Hard Disks</vt:lpstr>
      <vt:lpstr>Flash Memory Storage</vt:lpstr>
      <vt:lpstr>Power Supply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2013-01-15T09:46:24Z</dcterms:created>
  <dcterms:modified xsi:type="dcterms:W3CDTF">2017-04-07T04:11:23Z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  <property fmtid="{D5CDD505-2E9C-101B-9397-08002B2CF9AE}" pid="3" name="ArticulateGUID">
    <vt:lpwstr>6472D31D-73A5-4CD4-8CD5-EEC299D93B42</vt:lpwstr>
  </property>
  <property fmtid="{D5CDD505-2E9C-101B-9397-08002B2CF9AE}" pid="4" name="ArticulatePath">
    <vt:lpwstr>Week1-Lecture-Hardware</vt:lpwstr>
  </property>
</Properties>
</file>